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http://www.classjump.com/v/vicimcknight</a:t>
            </a:r>
          </a:p>
        </p:txBody>
      </p:sp>
    </p:spTree>
    <p:extLst>
      <p:ext uri="{BB962C8B-B14F-4D97-AF65-F5344CB8AC3E}">
        <p14:creationId xmlns:p14="http://schemas.microsoft.com/office/powerpoint/2010/main" val="32361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9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2401"/>
            <a:ext cx="6019800" cy="6324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7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By Chris Paine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hlinkClick r:id="rId2"/>
              </a:rPr>
              <a:t>https://bioknowledgy.weebly.com/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77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6" tIns="45716" rIns="91436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8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3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0"/>
            <a:ext cx="6362700" cy="61261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0326" y="6629401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3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http://www.classjump.com/v/vicimcknight</a:t>
            </a: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91145" name="Picture 9" descr="ey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1" y="76201"/>
            <a:ext cx="109855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4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9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9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88" indent="-22859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84" indent="-22859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79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0"/>
            <a:ext cx="796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pic>
        <p:nvPicPr>
          <p:cNvPr id="90116" name="Picture 4" descr="ey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3" y="76203"/>
            <a:ext cx="1098550" cy="12192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 rot="16200000">
            <a:off x="5675313" y="3379788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3" y="6705600"/>
            <a:ext cx="7199313" cy="1793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6669091"/>
            <a:ext cx="218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7" rIns="91437" bIns="45717">
            <a:spAutoFit/>
          </a:bodyPr>
          <a:lstStyle/>
          <a:p>
            <a:pPr algn="ctr"/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</p:spTree>
    <p:extLst>
      <p:ext uri="{BB962C8B-B14F-4D97-AF65-F5344CB8AC3E}">
        <p14:creationId xmlns:p14="http://schemas.microsoft.com/office/powerpoint/2010/main" val="6024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18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37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5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7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889" indent="-3428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6" indent="-2285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2" indent="-2285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9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832610" y="4881245"/>
            <a:ext cx="545909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0" dirty="0">
                <a:solidFill>
                  <a:srgbClr val="202745"/>
                </a:solidFill>
                <a:latin typeface="Lucida Sans"/>
                <a:cs typeface="Lucida Sans"/>
              </a:rPr>
              <a:t>When </a:t>
            </a:r>
            <a:r>
              <a:rPr sz="2200" spc="-55" dirty="0">
                <a:solidFill>
                  <a:srgbClr val="202745"/>
                </a:solidFill>
                <a:latin typeface="Lucida Sans"/>
                <a:cs typeface="Lucida Sans"/>
              </a:rPr>
              <a:t>the </a:t>
            </a:r>
            <a:r>
              <a:rPr sz="2200" spc="-105" dirty="0">
                <a:solidFill>
                  <a:srgbClr val="202745"/>
                </a:solidFill>
                <a:latin typeface="Lucida Sans"/>
                <a:cs typeface="Lucida Sans"/>
              </a:rPr>
              <a:t>soil </a:t>
            </a:r>
            <a:r>
              <a:rPr sz="2200" spc="-125" dirty="0">
                <a:solidFill>
                  <a:srgbClr val="202745"/>
                </a:solidFill>
                <a:latin typeface="Lucida Sans"/>
                <a:cs typeface="Lucida Sans"/>
              </a:rPr>
              <a:t>is </a:t>
            </a:r>
            <a:r>
              <a:rPr sz="2200" spc="-95" dirty="0">
                <a:solidFill>
                  <a:srgbClr val="202745"/>
                </a:solidFill>
                <a:latin typeface="Lucida Sans"/>
                <a:cs typeface="Lucida Sans"/>
              </a:rPr>
              <a:t>dry </a:t>
            </a:r>
            <a:r>
              <a:rPr sz="2200" spc="-110" dirty="0">
                <a:solidFill>
                  <a:srgbClr val="202745"/>
                </a:solidFill>
                <a:latin typeface="Lucida Sans"/>
                <a:cs typeface="Lucida Sans"/>
              </a:rPr>
              <a:t>or </a:t>
            </a:r>
            <a:r>
              <a:rPr sz="2200" spc="-65" dirty="0">
                <a:solidFill>
                  <a:srgbClr val="202745"/>
                </a:solidFill>
                <a:latin typeface="Lucida Sans"/>
                <a:cs typeface="Lucida Sans"/>
              </a:rPr>
              <a:t>salty </a:t>
            </a:r>
            <a:r>
              <a:rPr sz="2200" spc="-135" dirty="0">
                <a:solidFill>
                  <a:srgbClr val="202745"/>
                </a:solidFill>
                <a:latin typeface="Lucida Sans"/>
                <a:cs typeface="Lucida Sans"/>
              </a:rPr>
              <a:t>and </a:t>
            </a:r>
            <a:r>
              <a:rPr sz="2200" spc="-55" dirty="0">
                <a:solidFill>
                  <a:srgbClr val="202745"/>
                </a:solidFill>
                <a:latin typeface="Lucida Sans"/>
                <a:cs typeface="Lucida Sans"/>
              </a:rPr>
              <a:t>the </a:t>
            </a:r>
            <a:r>
              <a:rPr sz="2200" spc="-45" dirty="0">
                <a:solidFill>
                  <a:srgbClr val="202745"/>
                </a:solidFill>
                <a:latin typeface="Lucida Sans"/>
                <a:cs typeface="Lucida Sans"/>
              </a:rPr>
              <a:t>air</a:t>
            </a:r>
            <a:r>
              <a:rPr sz="2200" spc="500" dirty="0">
                <a:solidFill>
                  <a:srgbClr val="202745"/>
                </a:solidFill>
                <a:latin typeface="Lucida Sans"/>
                <a:cs typeface="Lucida Sans"/>
              </a:rPr>
              <a:t> </a:t>
            </a:r>
            <a:r>
              <a:rPr sz="2200" spc="-160" dirty="0">
                <a:solidFill>
                  <a:srgbClr val="202745"/>
                </a:solidFill>
                <a:latin typeface="Lucida Sans"/>
                <a:cs typeface="Lucida Sans"/>
              </a:rPr>
              <a:t>has</a:t>
            </a:r>
            <a:endParaRPr sz="2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200" spc="-60" dirty="0">
                <a:solidFill>
                  <a:srgbClr val="202745"/>
                </a:solidFill>
                <a:latin typeface="Lucida Sans"/>
                <a:cs typeface="Lucida Sans"/>
              </a:rPr>
              <a:t>a </a:t>
            </a:r>
            <a:r>
              <a:rPr sz="2200" spc="-160" dirty="0">
                <a:solidFill>
                  <a:srgbClr val="202745"/>
                </a:solidFill>
                <a:latin typeface="Lucida Sans"/>
                <a:cs typeface="Lucida Sans"/>
              </a:rPr>
              <a:t>high </a:t>
            </a:r>
            <a:r>
              <a:rPr sz="2200" spc="-65" dirty="0">
                <a:solidFill>
                  <a:srgbClr val="202745"/>
                </a:solidFill>
                <a:latin typeface="Lucida Sans"/>
                <a:cs typeface="Lucida Sans"/>
              </a:rPr>
              <a:t>temperature </a:t>
            </a:r>
            <a:r>
              <a:rPr sz="2200" spc="-135" dirty="0">
                <a:solidFill>
                  <a:srgbClr val="202745"/>
                </a:solidFill>
                <a:latin typeface="Lucida Sans"/>
                <a:cs typeface="Lucida Sans"/>
              </a:rPr>
              <a:t>and </a:t>
            </a:r>
            <a:r>
              <a:rPr sz="2200" spc="-60" dirty="0">
                <a:solidFill>
                  <a:srgbClr val="202745"/>
                </a:solidFill>
                <a:latin typeface="Lucida Sans"/>
                <a:cs typeface="Lucida Sans"/>
              </a:rPr>
              <a:t>a </a:t>
            </a:r>
            <a:r>
              <a:rPr sz="2200" spc="-75" dirty="0">
                <a:solidFill>
                  <a:srgbClr val="202745"/>
                </a:solidFill>
                <a:latin typeface="Lucida Sans"/>
                <a:cs typeface="Lucida Sans"/>
              </a:rPr>
              <a:t>low</a:t>
            </a:r>
            <a:r>
              <a:rPr sz="2200" spc="200" dirty="0">
                <a:solidFill>
                  <a:srgbClr val="202745"/>
                </a:solidFill>
                <a:latin typeface="Lucida Sans"/>
                <a:cs typeface="Lucida Sans"/>
              </a:rPr>
              <a:t> </a:t>
            </a:r>
            <a:r>
              <a:rPr sz="2200" spc="-105" dirty="0">
                <a:solidFill>
                  <a:srgbClr val="202745"/>
                </a:solidFill>
                <a:latin typeface="Lucida Sans"/>
                <a:cs typeface="Lucida Sans"/>
              </a:rPr>
              <a:t>humidity.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0257" y="2805302"/>
            <a:ext cx="5526913" cy="653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0538" y="3628263"/>
            <a:ext cx="3597275" cy="653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54451" y="599820"/>
            <a:ext cx="1615186" cy="42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9728" y="581279"/>
            <a:ext cx="1825371" cy="555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8714" y="593851"/>
            <a:ext cx="461390" cy="423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43596" y="623697"/>
            <a:ext cx="1337436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37026" y="1699005"/>
            <a:ext cx="4821555" cy="792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3020"/>
              </a:lnSpc>
            </a:pPr>
            <a:r>
              <a:rPr sz="2800" spc="-14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 </a:t>
            </a:r>
            <a:r>
              <a:rPr sz="2800" spc="-6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hair </a:t>
            </a:r>
            <a:r>
              <a:rPr sz="2800" spc="-13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cells </a:t>
            </a:r>
            <a:r>
              <a:rPr sz="2800" spc="-13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absorb </a:t>
            </a:r>
            <a:r>
              <a:rPr sz="2800" spc="-6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sz="2800" spc="-29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 the </a:t>
            </a:r>
            <a:r>
              <a:rPr sz="2800" spc="-9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soil </a:t>
            </a:r>
            <a:r>
              <a:rPr sz="2800" spc="-12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800" spc="-34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7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osmosis</a:t>
            </a:r>
            <a:endParaRPr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7026" y="3462147"/>
            <a:ext cx="4577715" cy="101091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800" spc="-1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use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sz="28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800" spc="-22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 </a:t>
            </a:r>
            <a:r>
              <a:rPr sz="28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ions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800" spc="-2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7026" y="5400446"/>
            <a:ext cx="4510405" cy="69249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800" spc="-2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spc="-2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 </a:t>
            </a:r>
            <a:r>
              <a:rPr sz="28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sz="2800" spc="-3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</a:t>
            </a:r>
            <a:r>
              <a:rPr sz="2800" spc="-3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276" y="1412747"/>
            <a:ext cx="2375916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372" y="5012435"/>
            <a:ext cx="2369819" cy="1584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" y="2987039"/>
            <a:ext cx="2362200" cy="1892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915086" y="1508505"/>
            <a:ext cx="2089403" cy="436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4463" y="593851"/>
            <a:ext cx="3235706" cy="543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8228" y="581279"/>
            <a:ext cx="1603121" cy="555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1508505"/>
            <a:ext cx="6940169" cy="507933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C3250C"/>
              </a:buClr>
              <a:buSzPct val="129166"/>
              <a:buChar char="•"/>
              <a:tabLst>
                <a:tab pos="469265" algn="l"/>
                <a:tab pos="469900" algn="l"/>
              </a:tabLst>
            </a:pPr>
            <a:r>
              <a:rPr sz="28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8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of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sz="2800" spc="-4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760" lvl="1">
              <a:lnSpc>
                <a:spcPct val="100000"/>
              </a:lnSpc>
              <a:spcBef>
                <a:spcPts val="300"/>
              </a:spcBef>
              <a:buClr>
                <a:srgbClr val="C3250C"/>
              </a:buClr>
              <a:buSzPct val="129166"/>
              <a:tabLst>
                <a:tab pos="1415415" algn="l"/>
              </a:tabLst>
            </a:pPr>
            <a:r>
              <a:rPr lang="en-GB"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800" spc="-22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cytoplasm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760" lvl="1">
              <a:lnSpc>
                <a:spcPct val="100000"/>
              </a:lnSpc>
              <a:spcBef>
                <a:spcPts val="300"/>
              </a:spcBef>
              <a:buClr>
                <a:srgbClr val="C3250C"/>
              </a:buClr>
              <a:buSzPct val="129166"/>
              <a:tabLst>
                <a:tab pos="1415415" algn="l"/>
              </a:tabLst>
            </a:pPr>
            <a:r>
              <a:rPr lang="en-GB"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holes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800" spc="-4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137160" indent="-457200">
              <a:lnSpc>
                <a:spcPct val="80000"/>
              </a:lnSpc>
              <a:spcBef>
                <a:spcPts val="875"/>
              </a:spcBef>
              <a:buClr>
                <a:srgbClr val="C3250C"/>
              </a:buClr>
              <a:buSzPct val="129166"/>
              <a:buChar char="•"/>
              <a:tabLst>
                <a:tab pos="469265" algn="l"/>
                <a:tab pos="469900" algn="l"/>
              </a:tabLst>
            </a:pP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 </a:t>
            </a:r>
            <a:r>
              <a:rPr sz="28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8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 </a:t>
            </a:r>
            <a:r>
              <a:rPr sz="28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transpiration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8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evaporation</a:t>
            </a:r>
            <a:r>
              <a:rPr sz="28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sz="28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leaves </a:t>
            </a:r>
            <a:r>
              <a:rPr sz="2800" spc="-1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tension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8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tension</a:t>
            </a: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</a:t>
            </a: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191770" indent="-457200">
              <a:lnSpc>
                <a:spcPct val="80000"/>
              </a:lnSpc>
              <a:spcBef>
                <a:spcPts val="875"/>
              </a:spcBef>
              <a:buClr>
                <a:srgbClr val="C3250C"/>
              </a:buClr>
              <a:buSzPct val="129166"/>
              <a:buChar char="•"/>
              <a:tabLst>
                <a:tab pos="469265" algn="l"/>
                <a:tab pos="469900" algn="l"/>
                <a:tab pos="4410075" algn="l"/>
              </a:tabLst>
            </a:pP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Cohesion 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sticks</a:t>
            </a:r>
            <a:r>
              <a:rPr sz="28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sz="28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	</a:t>
            </a:r>
            <a:r>
              <a:rPr sz="2800" spc="-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800" spc="-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</a:t>
            </a:r>
            <a:r>
              <a:rPr sz="28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tension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800" spc="-2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indent="-457200">
              <a:lnSpc>
                <a:spcPts val="2300"/>
              </a:lnSpc>
              <a:spcBef>
                <a:spcPts val="860"/>
              </a:spcBef>
              <a:buClr>
                <a:srgbClr val="C3250C"/>
              </a:buClr>
              <a:buSzPct val="129166"/>
              <a:buChar char="•"/>
              <a:tabLst>
                <a:tab pos="469265" algn="l"/>
                <a:tab pos="469900" algn="l"/>
              </a:tabLst>
            </a:pPr>
            <a:r>
              <a:rPr sz="2800" spc="-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Adhesion</a:t>
            </a:r>
            <a:r>
              <a:rPr sz="28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</a:t>
            </a:r>
            <a:r>
              <a:rPr sz="28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sz="28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 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</a:t>
            </a:r>
            <a:r>
              <a:rPr sz="2800" spc="-4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lnSpc>
                <a:spcPts val="2595"/>
              </a:lnSpc>
              <a:spcBef>
                <a:spcPts val="320"/>
              </a:spcBef>
              <a:buClr>
                <a:srgbClr val="C3250C"/>
              </a:buClr>
              <a:buSzPct val="129166"/>
              <a:buChar char="•"/>
              <a:tabLst>
                <a:tab pos="469265" algn="l"/>
                <a:tab pos="469900" algn="l"/>
              </a:tabLst>
            </a:pP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sz="28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uptake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osmosis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-4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265">
              <a:lnSpc>
                <a:spcPts val="2595"/>
              </a:lnSpc>
            </a:pPr>
            <a:r>
              <a:rPr sz="28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pushes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800" spc="-2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xylem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648330" y="593851"/>
            <a:ext cx="4223258" cy="543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400" y="581279"/>
            <a:ext cx="1643633" cy="44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95400"/>
            <a:ext cx="8991600" cy="533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785" y="581279"/>
            <a:ext cx="1898777" cy="44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7921" y="586994"/>
            <a:ext cx="1861057" cy="43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9926" y="593851"/>
            <a:ext cx="2262758" cy="429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8346" y="1294891"/>
            <a:ext cx="3454400" cy="543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1381471"/>
            <a:ext cx="3599688" cy="133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9074" y="1404922"/>
            <a:ext cx="3599815" cy="1310512"/>
          </a:xfrm>
          <a:custGeom>
            <a:avLst/>
            <a:gdLst/>
            <a:ahLst/>
            <a:cxnLst/>
            <a:rect l="l" t="t" r="r" b="b"/>
            <a:pathLst>
              <a:path w="3599815" h="1109980">
                <a:moveTo>
                  <a:pt x="0" y="1109472"/>
                </a:moveTo>
                <a:lnTo>
                  <a:pt x="3599688" y="1109472"/>
                </a:lnTo>
                <a:lnTo>
                  <a:pt x="3599688" y="0"/>
                </a:lnTo>
                <a:lnTo>
                  <a:pt x="0" y="0"/>
                </a:lnTo>
                <a:lnTo>
                  <a:pt x="0" y="11094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0971" y="1415573"/>
            <a:ext cx="3516020" cy="112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400"/>
              </a:lnSpc>
              <a:tabLst>
                <a:tab pos="1828800" algn="l"/>
              </a:tabLst>
            </a:pPr>
            <a:r>
              <a:rPr sz="2200" spc="-50" dirty="0"/>
              <a:t>Air </a:t>
            </a:r>
            <a:r>
              <a:rPr sz="2200" spc="-75" dirty="0"/>
              <a:t>Humidity, </a:t>
            </a:r>
            <a:r>
              <a:rPr sz="2200" spc="-105" dirty="0"/>
              <a:t>Temperature,  </a:t>
            </a:r>
            <a:r>
              <a:rPr sz="2200" spc="-50" dirty="0"/>
              <a:t>Air</a:t>
            </a:r>
            <a:r>
              <a:rPr sz="2200" spc="-120" dirty="0"/>
              <a:t> </a:t>
            </a:r>
            <a:r>
              <a:rPr sz="2200" spc="-75" dirty="0"/>
              <a:t>movement,	</a:t>
            </a:r>
            <a:r>
              <a:rPr sz="2200" spc="-80" dirty="0"/>
              <a:t>Water</a:t>
            </a:r>
            <a:r>
              <a:rPr sz="2200" spc="-170" dirty="0"/>
              <a:t> </a:t>
            </a:r>
            <a:r>
              <a:rPr sz="2200" spc="-114" dirty="0"/>
              <a:t>supply, </a:t>
            </a:r>
            <a:r>
              <a:rPr sz="2200" spc="-65" dirty="0"/>
              <a:t> </a:t>
            </a:r>
            <a:r>
              <a:rPr sz="2200" spc="-95" dirty="0"/>
              <a:t>Light</a:t>
            </a:r>
            <a:r>
              <a:rPr sz="2200" spc="-200" dirty="0"/>
              <a:t> </a:t>
            </a:r>
            <a:r>
              <a:rPr sz="2200" spc="-75" dirty="0"/>
              <a:t>level</a:t>
            </a:r>
            <a:endParaRPr sz="2200" dirty="0"/>
          </a:p>
        </p:txBody>
      </p:sp>
      <p:sp>
        <p:nvSpPr>
          <p:cNvPr id="13" name="object 13"/>
          <p:cNvSpPr/>
          <p:nvPr/>
        </p:nvSpPr>
        <p:spPr>
          <a:xfrm>
            <a:off x="528827" y="1927350"/>
            <a:ext cx="7719059" cy="4813300"/>
          </a:xfrm>
          <a:custGeom>
            <a:avLst/>
            <a:gdLst/>
            <a:ahLst/>
            <a:cxnLst/>
            <a:rect l="l" t="t" r="r" b="b"/>
            <a:pathLst>
              <a:path w="7719059" h="4813300">
                <a:moveTo>
                  <a:pt x="6445250" y="0"/>
                </a:moveTo>
                <a:lnTo>
                  <a:pt x="6513195" y="596900"/>
                </a:lnTo>
                <a:lnTo>
                  <a:pt x="5837795" y="736600"/>
                </a:lnTo>
                <a:lnTo>
                  <a:pt x="5778111" y="762000"/>
                </a:lnTo>
                <a:lnTo>
                  <a:pt x="5426012" y="838200"/>
                </a:lnTo>
                <a:lnTo>
                  <a:pt x="5368330" y="863600"/>
                </a:lnTo>
                <a:lnTo>
                  <a:pt x="5140461" y="914400"/>
                </a:lnTo>
                <a:lnTo>
                  <a:pt x="5084209" y="939800"/>
                </a:lnTo>
                <a:lnTo>
                  <a:pt x="4972563" y="965200"/>
                </a:lnTo>
                <a:lnTo>
                  <a:pt x="4917168" y="990600"/>
                </a:lnTo>
                <a:lnTo>
                  <a:pt x="4752702" y="1028700"/>
                </a:lnTo>
                <a:lnTo>
                  <a:pt x="4698451" y="1054100"/>
                </a:lnTo>
                <a:lnTo>
                  <a:pt x="4644487" y="1066800"/>
                </a:lnTo>
                <a:lnTo>
                  <a:pt x="4590809" y="1092200"/>
                </a:lnTo>
                <a:lnTo>
                  <a:pt x="4484310" y="1117600"/>
                </a:lnTo>
                <a:lnTo>
                  <a:pt x="4431489" y="1143000"/>
                </a:lnTo>
                <a:lnTo>
                  <a:pt x="4378955" y="1155700"/>
                </a:lnTo>
                <a:lnTo>
                  <a:pt x="4326707" y="1181100"/>
                </a:lnTo>
                <a:lnTo>
                  <a:pt x="4223068" y="1206500"/>
                </a:lnTo>
                <a:lnTo>
                  <a:pt x="4171677" y="1231900"/>
                </a:lnTo>
                <a:lnTo>
                  <a:pt x="4120573" y="1244600"/>
                </a:lnTo>
                <a:lnTo>
                  <a:pt x="4069754" y="1270000"/>
                </a:lnTo>
                <a:lnTo>
                  <a:pt x="4019222" y="1282700"/>
                </a:lnTo>
                <a:lnTo>
                  <a:pt x="3968975" y="1308100"/>
                </a:lnTo>
                <a:lnTo>
                  <a:pt x="3919015" y="1320800"/>
                </a:lnTo>
                <a:lnTo>
                  <a:pt x="3869340" y="1346200"/>
                </a:lnTo>
                <a:lnTo>
                  <a:pt x="3819951" y="1358900"/>
                </a:lnTo>
                <a:lnTo>
                  <a:pt x="3722032" y="1409700"/>
                </a:lnTo>
                <a:lnTo>
                  <a:pt x="3673502" y="1422400"/>
                </a:lnTo>
                <a:lnTo>
                  <a:pt x="3625257" y="1447800"/>
                </a:lnTo>
                <a:lnTo>
                  <a:pt x="3577298" y="1460500"/>
                </a:lnTo>
                <a:lnTo>
                  <a:pt x="3482239" y="1511300"/>
                </a:lnTo>
                <a:lnTo>
                  <a:pt x="3435138" y="1524000"/>
                </a:lnTo>
                <a:lnTo>
                  <a:pt x="3341795" y="1574800"/>
                </a:lnTo>
                <a:lnTo>
                  <a:pt x="3295552" y="1587500"/>
                </a:lnTo>
                <a:lnTo>
                  <a:pt x="3158540" y="1663700"/>
                </a:lnTo>
                <a:lnTo>
                  <a:pt x="3113441" y="1676400"/>
                </a:lnTo>
                <a:lnTo>
                  <a:pt x="2979860" y="1752599"/>
                </a:lnTo>
                <a:lnTo>
                  <a:pt x="2935905" y="1765299"/>
                </a:lnTo>
                <a:lnTo>
                  <a:pt x="2720421" y="1892299"/>
                </a:lnTo>
                <a:lnTo>
                  <a:pt x="2678182" y="1904999"/>
                </a:lnTo>
                <a:lnTo>
                  <a:pt x="2594562" y="1955799"/>
                </a:lnTo>
                <a:lnTo>
                  <a:pt x="2430754" y="2057399"/>
                </a:lnTo>
                <a:lnTo>
                  <a:pt x="2271521" y="2158999"/>
                </a:lnTo>
                <a:lnTo>
                  <a:pt x="2116865" y="2260599"/>
                </a:lnTo>
                <a:lnTo>
                  <a:pt x="2003875" y="2336799"/>
                </a:lnTo>
                <a:lnTo>
                  <a:pt x="1893460" y="2412999"/>
                </a:lnTo>
                <a:lnTo>
                  <a:pt x="1857226" y="2451099"/>
                </a:lnTo>
                <a:lnTo>
                  <a:pt x="1785618" y="2501899"/>
                </a:lnTo>
                <a:lnTo>
                  <a:pt x="1680350" y="2578099"/>
                </a:lnTo>
                <a:lnTo>
                  <a:pt x="1645832" y="2616199"/>
                </a:lnTo>
                <a:lnTo>
                  <a:pt x="1543996" y="2692399"/>
                </a:lnTo>
                <a:lnTo>
                  <a:pt x="1510623" y="2730499"/>
                </a:lnTo>
                <a:lnTo>
                  <a:pt x="1444734" y="2781299"/>
                </a:lnTo>
                <a:lnTo>
                  <a:pt x="1412218" y="2819399"/>
                </a:lnTo>
                <a:lnTo>
                  <a:pt x="1379989" y="2844799"/>
                </a:lnTo>
                <a:lnTo>
                  <a:pt x="1316388" y="2895599"/>
                </a:lnTo>
                <a:lnTo>
                  <a:pt x="1285016" y="2933699"/>
                </a:lnTo>
                <a:lnTo>
                  <a:pt x="1253931" y="2959099"/>
                </a:lnTo>
                <a:lnTo>
                  <a:pt x="1223131" y="2997199"/>
                </a:lnTo>
                <a:lnTo>
                  <a:pt x="1162390" y="3047999"/>
                </a:lnTo>
                <a:lnTo>
                  <a:pt x="1132449" y="3086099"/>
                </a:lnTo>
                <a:lnTo>
                  <a:pt x="1102793" y="3111499"/>
                </a:lnTo>
                <a:lnTo>
                  <a:pt x="1073423" y="3149599"/>
                </a:lnTo>
                <a:lnTo>
                  <a:pt x="1044340" y="3174999"/>
                </a:lnTo>
                <a:lnTo>
                  <a:pt x="1015542" y="3213099"/>
                </a:lnTo>
                <a:lnTo>
                  <a:pt x="987030" y="3238499"/>
                </a:lnTo>
                <a:lnTo>
                  <a:pt x="958805" y="3276600"/>
                </a:lnTo>
                <a:lnTo>
                  <a:pt x="930865" y="3302000"/>
                </a:lnTo>
                <a:lnTo>
                  <a:pt x="903211" y="3340100"/>
                </a:lnTo>
                <a:lnTo>
                  <a:pt x="875844" y="3365500"/>
                </a:lnTo>
                <a:lnTo>
                  <a:pt x="848762" y="3403600"/>
                </a:lnTo>
                <a:lnTo>
                  <a:pt x="821966" y="3429000"/>
                </a:lnTo>
                <a:lnTo>
                  <a:pt x="795456" y="3467100"/>
                </a:lnTo>
                <a:lnTo>
                  <a:pt x="769232" y="3492500"/>
                </a:lnTo>
                <a:lnTo>
                  <a:pt x="743295" y="3530600"/>
                </a:lnTo>
                <a:lnTo>
                  <a:pt x="717643" y="3556000"/>
                </a:lnTo>
                <a:lnTo>
                  <a:pt x="692277" y="3594100"/>
                </a:lnTo>
                <a:lnTo>
                  <a:pt x="667197" y="3632200"/>
                </a:lnTo>
                <a:lnTo>
                  <a:pt x="642403" y="3657600"/>
                </a:lnTo>
                <a:lnTo>
                  <a:pt x="617895" y="3695700"/>
                </a:lnTo>
                <a:lnTo>
                  <a:pt x="593673" y="3733800"/>
                </a:lnTo>
                <a:lnTo>
                  <a:pt x="569738" y="3759200"/>
                </a:lnTo>
                <a:lnTo>
                  <a:pt x="546088" y="3797300"/>
                </a:lnTo>
                <a:lnTo>
                  <a:pt x="522724" y="3835400"/>
                </a:lnTo>
                <a:lnTo>
                  <a:pt x="499646" y="3860800"/>
                </a:lnTo>
                <a:lnTo>
                  <a:pt x="476854" y="3898900"/>
                </a:lnTo>
                <a:lnTo>
                  <a:pt x="454348" y="3937000"/>
                </a:lnTo>
                <a:lnTo>
                  <a:pt x="432128" y="3975100"/>
                </a:lnTo>
                <a:lnTo>
                  <a:pt x="410194" y="4000500"/>
                </a:lnTo>
                <a:lnTo>
                  <a:pt x="388546" y="4038600"/>
                </a:lnTo>
                <a:lnTo>
                  <a:pt x="367184" y="4076700"/>
                </a:lnTo>
                <a:lnTo>
                  <a:pt x="346108" y="4114800"/>
                </a:lnTo>
                <a:lnTo>
                  <a:pt x="325317" y="4152900"/>
                </a:lnTo>
                <a:lnTo>
                  <a:pt x="304813" y="4178300"/>
                </a:lnTo>
                <a:lnTo>
                  <a:pt x="284595" y="4216400"/>
                </a:lnTo>
                <a:lnTo>
                  <a:pt x="264663" y="4254500"/>
                </a:lnTo>
                <a:lnTo>
                  <a:pt x="245017" y="4292600"/>
                </a:lnTo>
                <a:lnTo>
                  <a:pt x="225657" y="4330700"/>
                </a:lnTo>
                <a:lnTo>
                  <a:pt x="206583" y="4368800"/>
                </a:lnTo>
                <a:lnTo>
                  <a:pt x="187795" y="4406900"/>
                </a:lnTo>
                <a:lnTo>
                  <a:pt x="169292" y="4445000"/>
                </a:lnTo>
                <a:lnTo>
                  <a:pt x="151076" y="4483100"/>
                </a:lnTo>
                <a:lnTo>
                  <a:pt x="133146" y="4508500"/>
                </a:lnTo>
                <a:lnTo>
                  <a:pt x="115502" y="4546600"/>
                </a:lnTo>
                <a:lnTo>
                  <a:pt x="98143" y="4584700"/>
                </a:lnTo>
                <a:lnTo>
                  <a:pt x="81071" y="4622800"/>
                </a:lnTo>
                <a:lnTo>
                  <a:pt x="64285" y="4660900"/>
                </a:lnTo>
                <a:lnTo>
                  <a:pt x="47784" y="4699000"/>
                </a:lnTo>
                <a:lnTo>
                  <a:pt x="31570" y="4737100"/>
                </a:lnTo>
                <a:lnTo>
                  <a:pt x="15642" y="4775200"/>
                </a:lnTo>
                <a:lnTo>
                  <a:pt x="0" y="4813300"/>
                </a:lnTo>
                <a:lnTo>
                  <a:pt x="25344" y="4787900"/>
                </a:lnTo>
                <a:lnTo>
                  <a:pt x="50928" y="4749800"/>
                </a:lnTo>
                <a:lnTo>
                  <a:pt x="76749" y="4711700"/>
                </a:lnTo>
                <a:lnTo>
                  <a:pt x="102809" y="4686300"/>
                </a:lnTo>
                <a:lnTo>
                  <a:pt x="129107" y="4648200"/>
                </a:lnTo>
                <a:lnTo>
                  <a:pt x="155644" y="4622800"/>
                </a:lnTo>
                <a:lnTo>
                  <a:pt x="182419" y="4584700"/>
                </a:lnTo>
                <a:lnTo>
                  <a:pt x="209432" y="4546600"/>
                </a:lnTo>
                <a:lnTo>
                  <a:pt x="236684" y="4521200"/>
                </a:lnTo>
                <a:lnTo>
                  <a:pt x="264173" y="4483100"/>
                </a:lnTo>
                <a:lnTo>
                  <a:pt x="291902" y="4457700"/>
                </a:lnTo>
                <a:lnTo>
                  <a:pt x="319868" y="4419600"/>
                </a:lnTo>
                <a:lnTo>
                  <a:pt x="348073" y="4394200"/>
                </a:lnTo>
                <a:lnTo>
                  <a:pt x="376517" y="4356100"/>
                </a:lnTo>
                <a:lnTo>
                  <a:pt x="405198" y="4330700"/>
                </a:lnTo>
                <a:lnTo>
                  <a:pt x="434118" y="4292600"/>
                </a:lnTo>
                <a:lnTo>
                  <a:pt x="492673" y="4241800"/>
                </a:lnTo>
                <a:lnTo>
                  <a:pt x="522308" y="4203700"/>
                </a:lnTo>
                <a:lnTo>
                  <a:pt x="552181" y="4178300"/>
                </a:lnTo>
                <a:lnTo>
                  <a:pt x="582293" y="4140200"/>
                </a:lnTo>
                <a:lnTo>
                  <a:pt x="643231" y="4089400"/>
                </a:lnTo>
                <a:lnTo>
                  <a:pt x="674058" y="4051300"/>
                </a:lnTo>
                <a:lnTo>
                  <a:pt x="736427" y="4000500"/>
                </a:lnTo>
                <a:lnTo>
                  <a:pt x="767968" y="3962400"/>
                </a:lnTo>
                <a:lnTo>
                  <a:pt x="864023" y="3886200"/>
                </a:lnTo>
                <a:lnTo>
                  <a:pt x="896518" y="3848100"/>
                </a:lnTo>
                <a:lnTo>
                  <a:pt x="995434" y="3771900"/>
                </a:lnTo>
                <a:lnTo>
                  <a:pt x="1028882" y="3733800"/>
                </a:lnTo>
                <a:lnTo>
                  <a:pt x="1130657" y="3657600"/>
                </a:lnTo>
                <a:lnTo>
                  <a:pt x="1269694" y="3556000"/>
                </a:lnTo>
                <a:lnTo>
                  <a:pt x="1412544" y="3454400"/>
                </a:lnTo>
                <a:lnTo>
                  <a:pt x="1559208" y="3352800"/>
                </a:lnTo>
                <a:lnTo>
                  <a:pt x="1709685" y="3251199"/>
                </a:lnTo>
                <a:lnTo>
                  <a:pt x="1825045" y="3174999"/>
                </a:lnTo>
                <a:lnTo>
                  <a:pt x="1863975" y="3162299"/>
                </a:lnTo>
                <a:lnTo>
                  <a:pt x="2022078" y="3060699"/>
                </a:lnTo>
                <a:lnTo>
                  <a:pt x="2062200" y="3047999"/>
                </a:lnTo>
                <a:lnTo>
                  <a:pt x="2183995" y="2971799"/>
                </a:lnTo>
                <a:lnTo>
                  <a:pt x="2225070" y="2959099"/>
                </a:lnTo>
                <a:lnTo>
                  <a:pt x="2307935" y="2908299"/>
                </a:lnTo>
                <a:lnTo>
                  <a:pt x="2349725" y="2895599"/>
                </a:lnTo>
                <a:lnTo>
                  <a:pt x="2434020" y="2844799"/>
                </a:lnTo>
                <a:lnTo>
                  <a:pt x="2476525" y="2832099"/>
                </a:lnTo>
                <a:lnTo>
                  <a:pt x="2519268" y="2806699"/>
                </a:lnTo>
                <a:lnTo>
                  <a:pt x="2562250" y="2793999"/>
                </a:lnTo>
                <a:lnTo>
                  <a:pt x="2605470" y="2768599"/>
                </a:lnTo>
                <a:lnTo>
                  <a:pt x="2648928" y="2755899"/>
                </a:lnTo>
                <a:lnTo>
                  <a:pt x="2736560" y="2705099"/>
                </a:lnTo>
                <a:lnTo>
                  <a:pt x="2780733" y="2692399"/>
                </a:lnTo>
                <a:lnTo>
                  <a:pt x="2825144" y="2666999"/>
                </a:lnTo>
                <a:lnTo>
                  <a:pt x="2914683" y="2641599"/>
                </a:lnTo>
                <a:lnTo>
                  <a:pt x="2959809" y="2616199"/>
                </a:lnTo>
                <a:lnTo>
                  <a:pt x="3005174" y="2603499"/>
                </a:lnTo>
                <a:lnTo>
                  <a:pt x="3050777" y="2578099"/>
                </a:lnTo>
                <a:lnTo>
                  <a:pt x="3096619" y="2565399"/>
                </a:lnTo>
                <a:lnTo>
                  <a:pt x="3142699" y="2539999"/>
                </a:lnTo>
                <a:lnTo>
                  <a:pt x="3235573" y="2514599"/>
                </a:lnTo>
                <a:lnTo>
                  <a:pt x="3282368" y="2489199"/>
                </a:lnTo>
                <a:lnTo>
                  <a:pt x="3376673" y="2463799"/>
                </a:lnTo>
                <a:lnTo>
                  <a:pt x="3424183" y="2438399"/>
                </a:lnTo>
                <a:lnTo>
                  <a:pt x="3568142" y="2400299"/>
                </a:lnTo>
                <a:lnTo>
                  <a:pt x="3616605" y="2374899"/>
                </a:lnTo>
                <a:lnTo>
                  <a:pt x="3812841" y="2324099"/>
                </a:lnTo>
                <a:lnTo>
                  <a:pt x="3862495" y="2298699"/>
                </a:lnTo>
                <a:lnTo>
                  <a:pt x="4797032" y="2070099"/>
                </a:lnTo>
                <a:lnTo>
                  <a:pt x="4960296" y="2031999"/>
                </a:lnTo>
                <a:lnTo>
                  <a:pt x="5015193" y="2031999"/>
                </a:lnTo>
                <a:lnTo>
                  <a:pt x="5237167" y="1981199"/>
                </a:lnTo>
                <a:lnTo>
                  <a:pt x="5293257" y="1981199"/>
                </a:lnTo>
                <a:lnTo>
                  <a:pt x="5462954" y="1943099"/>
                </a:lnTo>
                <a:lnTo>
                  <a:pt x="5519997" y="1943099"/>
                </a:lnTo>
                <a:lnTo>
                  <a:pt x="5634797" y="1917699"/>
                </a:lnTo>
                <a:lnTo>
                  <a:pt x="5692554" y="1917699"/>
                </a:lnTo>
                <a:lnTo>
                  <a:pt x="5808784" y="1892299"/>
                </a:lnTo>
                <a:lnTo>
                  <a:pt x="5867257" y="1892299"/>
                </a:lnTo>
                <a:lnTo>
                  <a:pt x="5925967" y="1879599"/>
                </a:lnTo>
                <a:lnTo>
                  <a:pt x="5984916" y="1879599"/>
                </a:lnTo>
                <a:lnTo>
                  <a:pt x="6103529" y="1854199"/>
                </a:lnTo>
                <a:lnTo>
                  <a:pt x="6163193" y="1854199"/>
                </a:lnTo>
                <a:lnTo>
                  <a:pt x="6223096" y="1841499"/>
                </a:lnTo>
                <a:lnTo>
                  <a:pt x="6283236" y="1841499"/>
                </a:lnTo>
                <a:lnTo>
                  <a:pt x="6343615" y="1828799"/>
                </a:lnTo>
                <a:lnTo>
                  <a:pt x="6404232" y="1828799"/>
                </a:lnTo>
                <a:lnTo>
                  <a:pt x="6465088" y="1816099"/>
                </a:lnTo>
                <a:lnTo>
                  <a:pt x="6587514" y="1816099"/>
                </a:lnTo>
                <a:lnTo>
                  <a:pt x="6649085" y="1803399"/>
                </a:lnTo>
                <a:lnTo>
                  <a:pt x="7138937" y="1803399"/>
                </a:lnTo>
                <a:lnTo>
                  <a:pt x="7719060" y="965200"/>
                </a:lnTo>
                <a:lnTo>
                  <a:pt x="6445250" y="0"/>
                </a:lnTo>
                <a:close/>
              </a:path>
              <a:path w="7719059" h="4813300">
                <a:moveTo>
                  <a:pt x="7138937" y="1803399"/>
                </a:moveTo>
                <a:lnTo>
                  <a:pt x="6649085" y="1803399"/>
                </a:lnTo>
                <a:lnTo>
                  <a:pt x="6717030" y="2412999"/>
                </a:lnTo>
                <a:lnTo>
                  <a:pt x="7138937" y="18033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8383" y="5247132"/>
            <a:ext cx="201295" cy="200025"/>
          </a:xfrm>
          <a:custGeom>
            <a:avLst/>
            <a:gdLst/>
            <a:ahLst/>
            <a:cxnLst/>
            <a:rect l="l" t="t" r="r" b="b"/>
            <a:pathLst>
              <a:path w="201294" h="200025">
                <a:moveTo>
                  <a:pt x="100584" y="0"/>
                </a:moveTo>
                <a:lnTo>
                  <a:pt x="61454" y="7846"/>
                </a:lnTo>
                <a:lnTo>
                  <a:pt x="29479" y="29241"/>
                </a:lnTo>
                <a:lnTo>
                  <a:pt x="7911" y="60971"/>
                </a:lnTo>
                <a:lnTo>
                  <a:pt x="0" y="99822"/>
                </a:lnTo>
                <a:lnTo>
                  <a:pt x="7911" y="138672"/>
                </a:lnTo>
                <a:lnTo>
                  <a:pt x="29479" y="170402"/>
                </a:lnTo>
                <a:lnTo>
                  <a:pt x="61454" y="191797"/>
                </a:lnTo>
                <a:lnTo>
                  <a:pt x="100584" y="199644"/>
                </a:lnTo>
                <a:lnTo>
                  <a:pt x="139713" y="191797"/>
                </a:lnTo>
                <a:lnTo>
                  <a:pt x="171688" y="170402"/>
                </a:lnTo>
                <a:lnTo>
                  <a:pt x="193256" y="138672"/>
                </a:lnTo>
                <a:lnTo>
                  <a:pt x="201167" y="99822"/>
                </a:lnTo>
                <a:lnTo>
                  <a:pt x="193256" y="60971"/>
                </a:lnTo>
                <a:lnTo>
                  <a:pt x="171688" y="29241"/>
                </a:lnTo>
                <a:lnTo>
                  <a:pt x="139713" y="7846"/>
                </a:lnTo>
                <a:lnTo>
                  <a:pt x="100584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8383" y="5247132"/>
            <a:ext cx="201295" cy="200025"/>
          </a:xfrm>
          <a:custGeom>
            <a:avLst/>
            <a:gdLst/>
            <a:ahLst/>
            <a:cxnLst/>
            <a:rect l="l" t="t" r="r" b="b"/>
            <a:pathLst>
              <a:path w="201294" h="200025">
                <a:moveTo>
                  <a:pt x="0" y="99822"/>
                </a:moveTo>
                <a:lnTo>
                  <a:pt x="7911" y="60971"/>
                </a:lnTo>
                <a:lnTo>
                  <a:pt x="29479" y="29241"/>
                </a:lnTo>
                <a:lnTo>
                  <a:pt x="61454" y="7846"/>
                </a:lnTo>
                <a:lnTo>
                  <a:pt x="100584" y="0"/>
                </a:lnTo>
                <a:lnTo>
                  <a:pt x="139713" y="7846"/>
                </a:lnTo>
                <a:lnTo>
                  <a:pt x="171688" y="29241"/>
                </a:lnTo>
                <a:lnTo>
                  <a:pt x="193256" y="60971"/>
                </a:lnTo>
                <a:lnTo>
                  <a:pt x="201167" y="99822"/>
                </a:lnTo>
                <a:lnTo>
                  <a:pt x="193256" y="138672"/>
                </a:lnTo>
                <a:lnTo>
                  <a:pt x="171688" y="170402"/>
                </a:lnTo>
                <a:lnTo>
                  <a:pt x="139713" y="191797"/>
                </a:lnTo>
                <a:lnTo>
                  <a:pt x="100584" y="199644"/>
                </a:lnTo>
                <a:lnTo>
                  <a:pt x="61454" y="191797"/>
                </a:lnTo>
                <a:lnTo>
                  <a:pt x="29479" y="170402"/>
                </a:lnTo>
                <a:lnTo>
                  <a:pt x="7911" y="138672"/>
                </a:lnTo>
                <a:lnTo>
                  <a:pt x="0" y="99822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0796" y="3934967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181355" y="0"/>
                </a:moveTo>
                <a:lnTo>
                  <a:pt x="133129" y="6475"/>
                </a:lnTo>
                <a:lnTo>
                  <a:pt x="89803" y="24750"/>
                </a:lnTo>
                <a:lnTo>
                  <a:pt x="53101" y="53101"/>
                </a:lnTo>
                <a:lnTo>
                  <a:pt x="24750" y="89803"/>
                </a:lnTo>
                <a:lnTo>
                  <a:pt x="6475" y="133129"/>
                </a:lnTo>
                <a:lnTo>
                  <a:pt x="0" y="181355"/>
                </a:lnTo>
                <a:lnTo>
                  <a:pt x="6475" y="229582"/>
                </a:lnTo>
                <a:lnTo>
                  <a:pt x="24750" y="272908"/>
                </a:lnTo>
                <a:lnTo>
                  <a:pt x="53101" y="309610"/>
                </a:lnTo>
                <a:lnTo>
                  <a:pt x="89803" y="337961"/>
                </a:lnTo>
                <a:lnTo>
                  <a:pt x="133129" y="356236"/>
                </a:lnTo>
                <a:lnTo>
                  <a:pt x="181355" y="362711"/>
                </a:lnTo>
                <a:lnTo>
                  <a:pt x="229582" y="356236"/>
                </a:lnTo>
                <a:lnTo>
                  <a:pt x="272908" y="337961"/>
                </a:lnTo>
                <a:lnTo>
                  <a:pt x="309610" y="309610"/>
                </a:lnTo>
                <a:lnTo>
                  <a:pt x="337961" y="272908"/>
                </a:lnTo>
                <a:lnTo>
                  <a:pt x="356236" y="229582"/>
                </a:lnTo>
                <a:lnTo>
                  <a:pt x="362712" y="181355"/>
                </a:lnTo>
                <a:lnTo>
                  <a:pt x="356236" y="133129"/>
                </a:lnTo>
                <a:lnTo>
                  <a:pt x="337961" y="89803"/>
                </a:lnTo>
                <a:lnTo>
                  <a:pt x="309610" y="53101"/>
                </a:lnTo>
                <a:lnTo>
                  <a:pt x="272908" y="24750"/>
                </a:lnTo>
                <a:lnTo>
                  <a:pt x="229582" y="6475"/>
                </a:lnTo>
                <a:lnTo>
                  <a:pt x="181355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0796" y="3934967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0" y="181355"/>
                </a:moveTo>
                <a:lnTo>
                  <a:pt x="6475" y="133129"/>
                </a:lnTo>
                <a:lnTo>
                  <a:pt x="24750" y="89803"/>
                </a:lnTo>
                <a:lnTo>
                  <a:pt x="53101" y="53101"/>
                </a:lnTo>
                <a:lnTo>
                  <a:pt x="89803" y="24750"/>
                </a:lnTo>
                <a:lnTo>
                  <a:pt x="133129" y="6475"/>
                </a:lnTo>
                <a:lnTo>
                  <a:pt x="181355" y="0"/>
                </a:lnTo>
                <a:lnTo>
                  <a:pt x="229582" y="6475"/>
                </a:lnTo>
                <a:lnTo>
                  <a:pt x="272908" y="24750"/>
                </a:lnTo>
                <a:lnTo>
                  <a:pt x="309610" y="53101"/>
                </a:lnTo>
                <a:lnTo>
                  <a:pt x="337961" y="89803"/>
                </a:lnTo>
                <a:lnTo>
                  <a:pt x="356236" y="133129"/>
                </a:lnTo>
                <a:lnTo>
                  <a:pt x="362712" y="181355"/>
                </a:lnTo>
                <a:lnTo>
                  <a:pt x="356236" y="229582"/>
                </a:lnTo>
                <a:lnTo>
                  <a:pt x="337961" y="272908"/>
                </a:lnTo>
                <a:lnTo>
                  <a:pt x="309610" y="309610"/>
                </a:lnTo>
                <a:lnTo>
                  <a:pt x="272908" y="337961"/>
                </a:lnTo>
                <a:lnTo>
                  <a:pt x="229582" y="356236"/>
                </a:lnTo>
                <a:lnTo>
                  <a:pt x="181355" y="362711"/>
                </a:lnTo>
                <a:lnTo>
                  <a:pt x="133129" y="356236"/>
                </a:lnTo>
                <a:lnTo>
                  <a:pt x="89803" y="337961"/>
                </a:lnTo>
                <a:lnTo>
                  <a:pt x="53101" y="309610"/>
                </a:lnTo>
                <a:lnTo>
                  <a:pt x="24750" y="272908"/>
                </a:lnTo>
                <a:lnTo>
                  <a:pt x="6475" y="229582"/>
                </a:lnTo>
                <a:lnTo>
                  <a:pt x="0" y="18135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1347" y="3137916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698" y="0"/>
                </a:moveTo>
                <a:lnTo>
                  <a:pt x="205641" y="4039"/>
                </a:lnTo>
                <a:lnTo>
                  <a:pt x="163232" y="15687"/>
                </a:lnTo>
                <a:lnTo>
                  <a:pt x="124177" y="34233"/>
                </a:lnTo>
                <a:lnTo>
                  <a:pt x="89187" y="58969"/>
                </a:lnTo>
                <a:lnTo>
                  <a:pt x="58969" y="89187"/>
                </a:lnTo>
                <a:lnTo>
                  <a:pt x="34233" y="124177"/>
                </a:lnTo>
                <a:lnTo>
                  <a:pt x="15687" y="163232"/>
                </a:lnTo>
                <a:lnTo>
                  <a:pt x="4039" y="205641"/>
                </a:lnTo>
                <a:lnTo>
                  <a:pt x="0" y="250698"/>
                </a:lnTo>
                <a:lnTo>
                  <a:pt x="4039" y="295754"/>
                </a:lnTo>
                <a:lnTo>
                  <a:pt x="15687" y="338163"/>
                </a:lnTo>
                <a:lnTo>
                  <a:pt x="34233" y="377218"/>
                </a:lnTo>
                <a:lnTo>
                  <a:pt x="58969" y="412208"/>
                </a:lnTo>
                <a:lnTo>
                  <a:pt x="89187" y="442426"/>
                </a:lnTo>
                <a:lnTo>
                  <a:pt x="124177" y="467162"/>
                </a:lnTo>
                <a:lnTo>
                  <a:pt x="163232" y="485708"/>
                </a:lnTo>
                <a:lnTo>
                  <a:pt x="205641" y="497356"/>
                </a:lnTo>
                <a:lnTo>
                  <a:pt x="250698" y="501396"/>
                </a:lnTo>
                <a:lnTo>
                  <a:pt x="295754" y="497356"/>
                </a:lnTo>
                <a:lnTo>
                  <a:pt x="338163" y="485708"/>
                </a:lnTo>
                <a:lnTo>
                  <a:pt x="377218" y="467162"/>
                </a:lnTo>
                <a:lnTo>
                  <a:pt x="412208" y="442426"/>
                </a:lnTo>
                <a:lnTo>
                  <a:pt x="442426" y="412208"/>
                </a:lnTo>
                <a:lnTo>
                  <a:pt x="467162" y="377218"/>
                </a:lnTo>
                <a:lnTo>
                  <a:pt x="485708" y="338163"/>
                </a:lnTo>
                <a:lnTo>
                  <a:pt x="497356" y="295754"/>
                </a:lnTo>
                <a:lnTo>
                  <a:pt x="501396" y="250698"/>
                </a:lnTo>
                <a:lnTo>
                  <a:pt x="497356" y="205641"/>
                </a:lnTo>
                <a:lnTo>
                  <a:pt x="485708" y="163232"/>
                </a:lnTo>
                <a:lnTo>
                  <a:pt x="467162" y="124177"/>
                </a:lnTo>
                <a:lnTo>
                  <a:pt x="442426" y="89187"/>
                </a:lnTo>
                <a:lnTo>
                  <a:pt x="412208" y="58969"/>
                </a:lnTo>
                <a:lnTo>
                  <a:pt x="377218" y="34233"/>
                </a:lnTo>
                <a:lnTo>
                  <a:pt x="338163" y="15687"/>
                </a:lnTo>
                <a:lnTo>
                  <a:pt x="295754" y="4039"/>
                </a:lnTo>
                <a:lnTo>
                  <a:pt x="25069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1347" y="3137916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0" y="250698"/>
                </a:moveTo>
                <a:lnTo>
                  <a:pt x="4039" y="205641"/>
                </a:lnTo>
                <a:lnTo>
                  <a:pt x="15687" y="163232"/>
                </a:lnTo>
                <a:lnTo>
                  <a:pt x="34233" y="124177"/>
                </a:lnTo>
                <a:lnTo>
                  <a:pt x="58969" y="89187"/>
                </a:lnTo>
                <a:lnTo>
                  <a:pt x="89187" y="58969"/>
                </a:lnTo>
                <a:lnTo>
                  <a:pt x="124177" y="34233"/>
                </a:lnTo>
                <a:lnTo>
                  <a:pt x="163232" y="15687"/>
                </a:lnTo>
                <a:lnTo>
                  <a:pt x="205641" y="4039"/>
                </a:lnTo>
                <a:lnTo>
                  <a:pt x="250698" y="0"/>
                </a:lnTo>
                <a:lnTo>
                  <a:pt x="295754" y="4039"/>
                </a:lnTo>
                <a:lnTo>
                  <a:pt x="338163" y="15687"/>
                </a:lnTo>
                <a:lnTo>
                  <a:pt x="377218" y="34233"/>
                </a:lnTo>
                <a:lnTo>
                  <a:pt x="412208" y="58969"/>
                </a:lnTo>
                <a:lnTo>
                  <a:pt x="442426" y="89187"/>
                </a:lnTo>
                <a:lnTo>
                  <a:pt x="467162" y="124177"/>
                </a:lnTo>
                <a:lnTo>
                  <a:pt x="485708" y="163232"/>
                </a:lnTo>
                <a:lnTo>
                  <a:pt x="497356" y="205641"/>
                </a:lnTo>
                <a:lnTo>
                  <a:pt x="501396" y="250698"/>
                </a:lnTo>
                <a:lnTo>
                  <a:pt x="497356" y="295754"/>
                </a:lnTo>
                <a:lnTo>
                  <a:pt x="485708" y="338163"/>
                </a:lnTo>
                <a:lnTo>
                  <a:pt x="467162" y="377218"/>
                </a:lnTo>
                <a:lnTo>
                  <a:pt x="442426" y="412208"/>
                </a:lnTo>
                <a:lnTo>
                  <a:pt x="412208" y="442426"/>
                </a:lnTo>
                <a:lnTo>
                  <a:pt x="377218" y="467162"/>
                </a:lnTo>
                <a:lnTo>
                  <a:pt x="338163" y="485708"/>
                </a:lnTo>
                <a:lnTo>
                  <a:pt x="295754" y="497356"/>
                </a:lnTo>
                <a:lnTo>
                  <a:pt x="250698" y="501396"/>
                </a:lnTo>
                <a:lnTo>
                  <a:pt x="205641" y="497356"/>
                </a:lnTo>
                <a:lnTo>
                  <a:pt x="163232" y="485708"/>
                </a:lnTo>
                <a:lnTo>
                  <a:pt x="124177" y="467162"/>
                </a:lnTo>
                <a:lnTo>
                  <a:pt x="89187" y="442426"/>
                </a:lnTo>
                <a:lnTo>
                  <a:pt x="58969" y="412208"/>
                </a:lnTo>
                <a:lnTo>
                  <a:pt x="34233" y="377218"/>
                </a:lnTo>
                <a:lnTo>
                  <a:pt x="15687" y="338163"/>
                </a:lnTo>
                <a:lnTo>
                  <a:pt x="4039" y="295754"/>
                </a:lnTo>
                <a:lnTo>
                  <a:pt x="0" y="250698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42948" y="3386073"/>
            <a:ext cx="5619750" cy="257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5290" marR="5080" algn="r">
              <a:lnSpc>
                <a:spcPts val="2400"/>
              </a:lnSpc>
            </a:pPr>
            <a:r>
              <a:rPr sz="2300" spc="-110" dirty="0">
                <a:latin typeface="Lucida Sans"/>
                <a:cs typeface="Lucida Sans"/>
              </a:rPr>
              <a:t>Lots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90" dirty="0">
                <a:latin typeface="Lucida Sans"/>
                <a:cs typeface="Lucida Sans"/>
              </a:rPr>
              <a:t>of</a:t>
            </a:r>
            <a:r>
              <a:rPr sz="2300" spc="-80" dirty="0">
                <a:latin typeface="Lucida Sans"/>
                <a:cs typeface="Lucida Sans"/>
              </a:rPr>
              <a:t> </a:t>
            </a:r>
            <a:r>
              <a:rPr sz="2300" spc="-45" dirty="0">
                <a:latin typeface="Lucida Sans"/>
                <a:cs typeface="Lucida Sans"/>
              </a:rPr>
              <a:t>air </a:t>
            </a:r>
            <a:r>
              <a:rPr sz="2300" spc="-35" dirty="0">
                <a:latin typeface="Lucida Sans"/>
                <a:cs typeface="Lucida Sans"/>
              </a:rPr>
              <a:t> </a:t>
            </a:r>
            <a:r>
              <a:rPr sz="2300" spc="-114" dirty="0">
                <a:latin typeface="Lucida Sans"/>
                <a:cs typeface="Lucida Sans"/>
              </a:rPr>
              <a:t>movement</a:t>
            </a:r>
            <a:endParaRPr sz="2300">
              <a:latin typeface="Lucida Sans"/>
              <a:cs typeface="Lucida Sans"/>
            </a:endParaRPr>
          </a:p>
          <a:p>
            <a:pPr marL="1951355" marR="2001520">
              <a:lnSpc>
                <a:spcPts val="2400"/>
              </a:lnSpc>
              <a:spcBef>
                <a:spcPts val="935"/>
              </a:spcBef>
            </a:pPr>
            <a:r>
              <a:rPr sz="2300" spc="-160" dirty="0">
                <a:latin typeface="Lucida Sans"/>
                <a:cs typeface="Lucida Sans"/>
              </a:rPr>
              <a:t>High  </a:t>
            </a:r>
            <a:r>
              <a:rPr sz="2300" spc="-85" dirty="0">
                <a:latin typeface="Lucida Sans"/>
                <a:cs typeface="Lucida Sans"/>
              </a:rPr>
              <a:t>tempe</a:t>
            </a:r>
            <a:r>
              <a:rPr sz="2300" spc="-50" dirty="0">
                <a:latin typeface="Lucida Sans"/>
                <a:cs typeface="Lucida Sans"/>
              </a:rPr>
              <a:t>r</a:t>
            </a:r>
            <a:r>
              <a:rPr sz="2300" spc="-65" dirty="0">
                <a:latin typeface="Lucida Sans"/>
                <a:cs typeface="Lucida Sans"/>
              </a:rPr>
              <a:t>atu</a:t>
            </a:r>
            <a:r>
              <a:rPr sz="2300" spc="-45" dirty="0">
                <a:latin typeface="Lucida Sans"/>
                <a:cs typeface="Lucida Sans"/>
              </a:rPr>
              <a:t>r</a:t>
            </a:r>
            <a:r>
              <a:rPr sz="2300" spc="-25" dirty="0">
                <a:latin typeface="Lucida Sans"/>
                <a:cs typeface="Lucida Sans"/>
              </a:rPr>
              <a:t>e</a:t>
            </a:r>
            <a:endParaRPr sz="2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12700" marR="4446905">
              <a:lnSpc>
                <a:spcPts val="2400"/>
              </a:lnSpc>
            </a:pPr>
            <a:r>
              <a:rPr sz="2300" spc="-105" dirty="0">
                <a:latin typeface="Lucida Sans"/>
                <a:cs typeface="Lucida Sans"/>
              </a:rPr>
              <a:t>Low </a:t>
            </a:r>
            <a:r>
              <a:rPr sz="2300" spc="-45" dirty="0">
                <a:latin typeface="Lucida Sans"/>
                <a:cs typeface="Lucida Sans"/>
              </a:rPr>
              <a:t>air  </a:t>
            </a:r>
            <a:r>
              <a:rPr sz="2300" spc="-145" dirty="0">
                <a:latin typeface="Lucida Sans"/>
                <a:cs typeface="Lucida Sans"/>
              </a:rPr>
              <a:t>humid</a:t>
            </a:r>
            <a:r>
              <a:rPr sz="2300" spc="-60" dirty="0">
                <a:latin typeface="Lucida Sans"/>
                <a:cs typeface="Lucida Sans"/>
              </a:rPr>
              <a:t>i</a:t>
            </a:r>
            <a:r>
              <a:rPr sz="2300" spc="-15" dirty="0">
                <a:latin typeface="Lucida Sans"/>
                <a:cs typeface="Lucida Sans"/>
              </a:rPr>
              <a:t>ty</a:t>
            </a:r>
            <a:endParaRPr sz="23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87701" y="581279"/>
            <a:ext cx="1898650" cy="44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1710" y="586994"/>
            <a:ext cx="1861185" cy="43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9430" y="581279"/>
            <a:ext cx="2412619" cy="441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7584" y="1294891"/>
            <a:ext cx="3454526" cy="543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6288" y="2997707"/>
            <a:ext cx="2132076" cy="2951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76288" y="2997707"/>
            <a:ext cx="2132330" cy="29521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65"/>
              </a:spcBef>
            </a:pP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Humidity,</a:t>
            </a:r>
            <a:endParaRPr sz="240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875"/>
              </a:spcBef>
            </a:pP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Temperature,</a:t>
            </a:r>
            <a:endParaRPr sz="240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875"/>
              </a:spcBef>
            </a:pP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Air</a:t>
            </a:r>
            <a:r>
              <a:rPr sz="24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movement,</a:t>
            </a:r>
            <a:endParaRPr sz="2400">
              <a:latin typeface="Arial"/>
              <a:cs typeface="Arial"/>
            </a:endParaRPr>
          </a:p>
          <a:p>
            <a:pPr marL="133350" marR="289560">
              <a:lnSpc>
                <a:spcPct val="130400"/>
              </a:lnSpc>
            </a:pP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Water</a:t>
            </a:r>
            <a:r>
              <a:rPr sz="24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supply, 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Light</a:t>
            </a:r>
            <a:r>
              <a:rPr sz="2400" spc="-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2049" y="2490851"/>
            <a:ext cx="4058285" cy="3595370"/>
          </a:xfrm>
          <a:custGeom>
            <a:avLst/>
            <a:gdLst/>
            <a:ahLst/>
            <a:cxnLst/>
            <a:rect l="l" t="t" r="r" b="b"/>
            <a:pathLst>
              <a:path w="4058285" h="3595370">
                <a:moveTo>
                  <a:pt x="0" y="0"/>
                </a:moveTo>
                <a:lnTo>
                  <a:pt x="49131" y="11565"/>
                </a:lnTo>
                <a:lnTo>
                  <a:pt x="97955" y="23562"/>
                </a:lnTo>
                <a:lnTo>
                  <a:pt x="146471" y="35989"/>
                </a:lnTo>
                <a:lnTo>
                  <a:pt x="194679" y="48847"/>
                </a:lnTo>
                <a:lnTo>
                  <a:pt x="242579" y="62136"/>
                </a:lnTo>
                <a:lnTo>
                  <a:pt x="290171" y="75855"/>
                </a:lnTo>
                <a:lnTo>
                  <a:pt x="337455" y="90006"/>
                </a:lnTo>
                <a:lnTo>
                  <a:pt x="384432" y="104586"/>
                </a:lnTo>
                <a:lnTo>
                  <a:pt x="431101" y="119598"/>
                </a:lnTo>
                <a:lnTo>
                  <a:pt x="477462" y="135040"/>
                </a:lnTo>
                <a:lnTo>
                  <a:pt x="523515" y="150914"/>
                </a:lnTo>
                <a:lnTo>
                  <a:pt x="569260" y="167217"/>
                </a:lnTo>
                <a:lnTo>
                  <a:pt x="614697" y="183952"/>
                </a:lnTo>
                <a:lnTo>
                  <a:pt x="659826" y="201117"/>
                </a:lnTo>
                <a:lnTo>
                  <a:pt x="704648" y="218713"/>
                </a:lnTo>
                <a:lnTo>
                  <a:pt x="749162" y="236739"/>
                </a:lnTo>
                <a:lnTo>
                  <a:pt x="793367" y="255197"/>
                </a:lnTo>
                <a:lnTo>
                  <a:pt x="837265" y="274085"/>
                </a:lnTo>
                <a:lnTo>
                  <a:pt x="880856" y="293404"/>
                </a:lnTo>
                <a:lnTo>
                  <a:pt x="924138" y="313153"/>
                </a:lnTo>
                <a:lnTo>
                  <a:pt x="967112" y="333333"/>
                </a:lnTo>
                <a:lnTo>
                  <a:pt x="1009779" y="353944"/>
                </a:lnTo>
                <a:lnTo>
                  <a:pt x="1052137" y="374985"/>
                </a:lnTo>
                <a:lnTo>
                  <a:pt x="1094188" y="396458"/>
                </a:lnTo>
                <a:lnTo>
                  <a:pt x="1135931" y="418360"/>
                </a:lnTo>
                <a:lnTo>
                  <a:pt x="1177366" y="440694"/>
                </a:lnTo>
                <a:lnTo>
                  <a:pt x="1218493" y="463458"/>
                </a:lnTo>
                <a:lnTo>
                  <a:pt x="1259313" y="486653"/>
                </a:lnTo>
                <a:lnTo>
                  <a:pt x="1299824" y="510279"/>
                </a:lnTo>
                <a:lnTo>
                  <a:pt x="1340028" y="534335"/>
                </a:lnTo>
                <a:lnTo>
                  <a:pt x="1379923" y="558822"/>
                </a:lnTo>
                <a:lnTo>
                  <a:pt x="1419511" y="583740"/>
                </a:lnTo>
                <a:lnTo>
                  <a:pt x="1458791" y="609088"/>
                </a:lnTo>
                <a:lnTo>
                  <a:pt x="1497763" y="634867"/>
                </a:lnTo>
                <a:lnTo>
                  <a:pt x="1536428" y="661076"/>
                </a:lnTo>
                <a:lnTo>
                  <a:pt x="1574784" y="687717"/>
                </a:lnTo>
                <a:lnTo>
                  <a:pt x="1612832" y="714788"/>
                </a:lnTo>
                <a:lnTo>
                  <a:pt x="1650573" y="742289"/>
                </a:lnTo>
                <a:lnTo>
                  <a:pt x="1688006" y="770222"/>
                </a:lnTo>
                <a:lnTo>
                  <a:pt x="1725131" y="798584"/>
                </a:lnTo>
                <a:lnTo>
                  <a:pt x="1761948" y="827378"/>
                </a:lnTo>
                <a:lnTo>
                  <a:pt x="1798457" y="856602"/>
                </a:lnTo>
                <a:lnTo>
                  <a:pt x="1834658" y="886257"/>
                </a:lnTo>
                <a:lnTo>
                  <a:pt x="1870552" y="916343"/>
                </a:lnTo>
                <a:lnTo>
                  <a:pt x="1906137" y="946859"/>
                </a:lnTo>
                <a:lnTo>
                  <a:pt x="1941415" y="977806"/>
                </a:lnTo>
                <a:lnTo>
                  <a:pt x="1976385" y="1009183"/>
                </a:lnTo>
                <a:lnTo>
                  <a:pt x="2011047" y="1040991"/>
                </a:lnTo>
                <a:lnTo>
                  <a:pt x="2045401" y="1073230"/>
                </a:lnTo>
                <a:lnTo>
                  <a:pt x="2079447" y="1105899"/>
                </a:lnTo>
                <a:lnTo>
                  <a:pt x="2113185" y="1138999"/>
                </a:lnTo>
                <a:lnTo>
                  <a:pt x="2146616" y="1172530"/>
                </a:lnTo>
                <a:lnTo>
                  <a:pt x="2179738" y="1206491"/>
                </a:lnTo>
                <a:lnTo>
                  <a:pt x="2212553" y="1240883"/>
                </a:lnTo>
                <a:lnTo>
                  <a:pt x="2245060" y="1275706"/>
                </a:lnTo>
                <a:lnTo>
                  <a:pt x="2277258" y="1310959"/>
                </a:lnTo>
                <a:lnTo>
                  <a:pt x="2309150" y="1346643"/>
                </a:lnTo>
                <a:lnTo>
                  <a:pt x="2340733" y="1382757"/>
                </a:lnTo>
                <a:lnTo>
                  <a:pt x="2372008" y="1419302"/>
                </a:lnTo>
                <a:lnTo>
                  <a:pt x="2402975" y="1456278"/>
                </a:lnTo>
                <a:lnTo>
                  <a:pt x="2433635" y="1493684"/>
                </a:lnTo>
                <a:lnTo>
                  <a:pt x="2463987" y="1531521"/>
                </a:lnTo>
                <a:lnTo>
                  <a:pt x="2494030" y="1569789"/>
                </a:lnTo>
                <a:lnTo>
                  <a:pt x="2523766" y="1608487"/>
                </a:lnTo>
                <a:lnTo>
                  <a:pt x="2553194" y="1647615"/>
                </a:lnTo>
                <a:lnTo>
                  <a:pt x="2582314" y="1687175"/>
                </a:lnTo>
                <a:lnTo>
                  <a:pt x="2611127" y="1727164"/>
                </a:lnTo>
                <a:lnTo>
                  <a:pt x="2639631" y="1767585"/>
                </a:lnTo>
                <a:lnTo>
                  <a:pt x="2667827" y="1808436"/>
                </a:lnTo>
                <a:lnTo>
                  <a:pt x="2695716" y="1849718"/>
                </a:lnTo>
                <a:lnTo>
                  <a:pt x="2723297" y="1891430"/>
                </a:lnTo>
                <a:lnTo>
                  <a:pt x="2750569" y="1933573"/>
                </a:lnTo>
                <a:lnTo>
                  <a:pt x="2777534" y="1976146"/>
                </a:lnTo>
                <a:lnTo>
                  <a:pt x="2804191" y="2019150"/>
                </a:lnTo>
                <a:lnTo>
                  <a:pt x="2830541" y="2062585"/>
                </a:lnTo>
                <a:lnTo>
                  <a:pt x="2856582" y="2106450"/>
                </a:lnTo>
                <a:lnTo>
                  <a:pt x="2882315" y="2150746"/>
                </a:lnTo>
                <a:lnTo>
                  <a:pt x="2907741" y="2195473"/>
                </a:lnTo>
                <a:lnTo>
                  <a:pt x="2932858" y="2240630"/>
                </a:lnTo>
                <a:lnTo>
                  <a:pt x="2957668" y="2286217"/>
                </a:lnTo>
                <a:lnTo>
                  <a:pt x="2982170" y="2332235"/>
                </a:lnTo>
                <a:lnTo>
                  <a:pt x="3006364" y="2378684"/>
                </a:lnTo>
                <a:lnTo>
                  <a:pt x="3030250" y="2425563"/>
                </a:lnTo>
                <a:lnTo>
                  <a:pt x="3053828" y="2472873"/>
                </a:lnTo>
                <a:lnTo>
                  <a:pt x="3077099" y="2520613"/>
                </a:lnTo>
                <a:lnTo>
                  <a:pt x="3100061" y="2568784"/>
                </a:lnTo>
                <a:lnTo>
                  <a:pt x="3122716" y="2617386"/>
                </a:lnTo>
                <a:lnTo>
                  <a:pt x="3145062" y="2666418"/>
                </a:lnTo>
                <a:lnTo>
                  <a:pt x="3167101" y="2715881"/>
                </a:lnTo>
                <a:lnTo>
                  <a:pt x="3188832" y="2765774"/>
                </a:lnTo>
                <a:lnTo>
                  <a:pt x="3210255" y="2816098"/>
                </a:lnTo>
                <a:lnTo>
                  <a:pt x="2842463" y="2973451"/>
                </a:lnTo>
                <a:lnTo>
                  <a:pt x="3881196" y="3595154"/>
                </a:lnTo>
                <a:lnTo>
                  <a:pt x="4033630" y="2610866"/>
                </a:lnTo>
                <a:lnTo>
                  <a:pt x="3690188" y="2610866"/>
                </a:lnTo>
                <a:lnTo>
                  <a:pt x="3660388" y="2559714"/>
                </a:lnTo>
                <a:lnTo>
                  <a:pt x="3630416" y="2509068"/>
                </a:lnTo>
                <a:lnTo>
                  <a:pt x="3600273" y="2458927"/>
                </a:lnTo>
                <a:lnTo>
                  <a:pt x="3569958" y="2409290"/>
                </a:lnTo>
                <a:lnTo>
                  <a:pt x="3539471" y="2360158"/>
                </a:lnTo>
                <a:lnTo>
                  <a:pt x="3508813" y="2311532"/>
                </a:lnTo>
                <a:lnTo>
                  <a:pt x="3477983" y="2263410"/>
                </a:lnTo>
                <a:lnTo>
                  <a:pt x="3446981" y="2215793"/>
                </a:lnTo>
                <a:lnTo>
                  <a:pt x="3415807" y="2168681"/>
                </a:lnTo>
                <a:lnTo>
                  <a:pt x="3384462" y="2122073"/>
                </a:lnTo>
                <a:lnTo>
                  <a:pt x="3352945" y="2075971"/>
                </a:lnTo>
                <a:lnTo>
                  <a:pt x="3321257" y="2030373"/>
                </a:lnTo>
                <a:lnTo>
                  <a:pt x="3289396" y="1985281"/>
                </a:lnTo>
                <a:lnTo>
                  <a:pt x="3257364" y="1940693"/>
                </a:lnTo>
                <a:lnTo>
                  <a:pt x="3225161" y="1896610"/>
                </a:lnTo>
                <a:lnTo>
                  <a:pt x="3192785" y="1853032"/>
                </a:lnTo>
                <a:lnTo>
                  <a:pt x="3160238" y="1809959"/>
                </a:lnTo>
                <a:lnTo>
                  <a:pt x="3127519" y="1767391"/>
                </a:lnTo>
                <a:lnTo>
                  <a:pt x="3094629" y="1725327"/>
                </a:lnTo>
                <a:lnTo>
                  <a:pt x="3061566" y="1683769"/>
                </a:lnTo>
                <a:lnTo>
                  <a:pt x="3028332" y="1642715"/>
                </a:lnTo>
                <a:lnTo>
                  <a:pt x="2994927" y="1602166"/>
                </a:lnTo>
                <a:lnTo>
                  <a:pt x="2961349" y="1562123"/>
                </a:lnTo>
                <a:lnTo>
                  <a:pt x="2927600" y="1522584"/>
                </a:lnTo>
                <a:lnTo>
                  <a:pt x="2893679" y="1483550"/>
                </a:lnTo>
                <a:lnTo>
                  <a:pt x="2859586" y="1445020"/>
                </a:lnTo>
                <a:lnTo>
                  <a:pt x="2825322" y="1406996"/>
                </a:lnTo>
                <a:lnTo>
                  <a:pt x="2790886" y="1369477"/>
                </a:lnTo>
                <a:lnTo>
                  <a:pt x="2756278" y="1332462"/>
                </a:lnTo>
                <a:lnTo>
                  <a:pt x="2721499" y="1295953"/>
                </a:lnTo>
                <a:lnTo>
                  <a:pt x="2686547" y="1259948"/>
                </a:lnTo>
                <a:lnTo>
                  <a:pt x="2651424" y="1224448"/>
                </a:lnTo>
                <a:lnTo>
                  <a:pt x="2616130" y="1189453"/>
                </a:lnTo>
                <a:lnTo>
                  <a:pt x="2580663" y="1154963"/>
                </a:lnTo>
                <a:lnTo>
                  <a:pt x="2545025" y="1120978"/>
                </a:lnTo>
                <a:lnTo>
                  <a:pt x="2509215" y="1087498"/>
                </a:lnTo>
                <a:lnTo>
                  <a:pt x="2473233" y="1054523"/>
                </a:lnTo>
                <a:lnTo>
                  <a:pt x="2437080" y="1022052"/>
                </a:lnTo>
                <a:lnTo>
                  <a:pt x="2400755" y="990087"/>
                </a:lnTo>
                <a:lnTo>
                  <a:pt x="2364258" y="958626"/>
                </a:lnTo>
                <a:lnTo>
                  <a:pt x="2327589" y="927670"/>
                </a:lnTo>
                <a:lnTo>
                  <a:pt x="2290749" y="897220"/>
                </a:lnTo>
                <a:lnTo>
                  <a:pt x="2253737" y="867274"/>
                </a:lnTo>
                <a:lnTo>
                  <a:pt x="2216553" y="837833"/>
                </a:lnTo>
                <a:lnTo>
                  <a:pt x="2179197" y="808897"/>
                </a:lnTo>
                <a:lnTo>
                  <a:pt x="2141670" y="780465"/>
                </a:lnTo>
                <a:lnTo>
                  <a:pt x="2103971" y="752539"/>
                </a:lnTo>
                <a:lnTo>
                  <a:pt x="2066100" y="725118"/>
                </a:lnTo>
                <a:lnTo>
                  <a:pt x="2028057" y="698201"/>
                </a:lnTo>
                <a:lnTo>
                  <a:pt x="1989843" y="671790"/>
                </a:lnTo>
                <a:lnTo>
                  <a:pt x="1951456" y="645883"/>
                </a:lnTo>
                <a:lnTo>
                  <a:pt x="1912898" y="620481"/>
                </a:lnTo>
                <a:lnTo>
                  <a:pt x="1874169" y="595584"/>
                </a:lnTo>
                <a:lnTo>
                  <a:pt x="1835267" y="571193"/>
                </a:lnTo>
                <a:lnTo>
                  <a:pt x="1796194" y="547306"/>
                </a:lnTo>
                <a:lnTo>
                  <a:pt x="1756949" y="523923"/>
                </a:lnTo>
                <a:lnTo>
                  <a:pt x="1717532" y="501046"/>
                </a:lnTo>
                <a:lnTo>
                  <a:pt x="1677944" y="478674"/>
                </a:lnTo>
                <a:lnTo>
                  <a:pt x="1638184" y="456807"/>
                </a:lnTo>
                <a:lnTo>
                  <a:pt x="1598252" y="435444"/>
                </a:lnTo>
                <a:lnTo>
                  <a:pt x="1558148" y="414587"/>
                </a:lnTo>
                <a:lnTo>
                  <a:pt x="1517872" y="394234"/>
                </a:lnTo>
                <a:lnTo>
                  <a:pt x="1477425" y="374387"/>
                </a:lnTo>
                <a:lnTo>
                  <a:pt x="1436806" y="355044"/>
                </a:lnTo>
                <a:lnTo>
                  <a:pt x="1396015" y="336206"/>
                </a:lnTo>
                <a:lnTo>
                  <a:pt x="1355052" y="317873"/>
                </a:lnTo>
                <a:lnTo>
                  <a:pt x="1313918" y="300045"/>
                </a:lnTo>
                <a:lnTo>
                  <a:pt x="1272611" y="282722"/>
                </a:lnTo>
                <a:lnTo>
                  <a:pt x="1231133" y="265904"/>
                </a:lnTo>
                <a:lnTo>
                  <a:pt x="1189483" y="249591"/>
                </a:lnTo>
                <a:lnTo>
                  <a:pt x="1147662" y="233782"/>
                </a:lnTo>
                <a:lnTo>
                  <a:pt x="1105669" y="218479"/>
                </a:lnTo>
                <a:lnTo>
                  <a:pt x="1063503" y="203681"/>
                </a:lnTo>
                <a:lnTo>
                  <a:pt x="1021166" y="189387"/>
                </a:lnTo>
                <a:lnTo>
                  <a:pt x="978658" y="175599"/>
                </a:lnTo>
                <a:lnTo>
                  <a:pt x="935977" y="162315"/>
                </a:lnTo>
                <a:lnTo>
                  <a:pt x="893125" y="149536"/>
                </a:lnTo>
                <a:lnTo>
                  <a:pt x="850101" y="137263"/>
                </a:lnTo>
                <a:lnTo>
                  <a:pt x="806905" y="125494"/>
                </a:lnTo>
                <a:lnTo>
                  <a:pt x="763537" y="114230"/>
                </a:lnTo>
                <a:lnTo>
                  <a:pt x="719997" y="103471"/>
                </a:lnTo>
                <a:lnTo>
                  <a:pt x="676286" y="93217"/>
                </a:lnTo>
                <a:lnTo>
                  <a:pt x="632403" y="83468"/>
                </a:lnTo>
                <a:lnTo>
                  <a:pt x="588348" y="74224"/>
                </a:lnTo>
                <a:lnTo>
                  <a:pt x="544121" y="65484"/>
                </a:lnTo>
                <a:lnTo>
                  <a:pt x="499723" y="57250"/>
                </a:lnTo>
                <a:lnTo>
                  <a:pt x="455152" y="49521"/>
                </a:lnTo>
                <a:lnTo>
                  <a:pt x="410410" y="42296"/>
                </a:lnTo>
                <a:lnTo>
                  <a:pt x="365496" y="35577"/>
                </a:lnTo>
                <a:lnTo>
                  <a:pt x="320411" y="29363"/>
                </a:lnTo>
                <a:lnTo>
                  <a:pt x="275153" y="23653"/>
                </a:lnTo>
                <a:lnTo>
                  <a:pt x="229724" y="18448"/>
                </a:lnTo>
                <a:lnTo>
                  <a:pt x="184122" y="13749"/>
                </a:lnTo>
                <a:lnTo>
                  <a:pt x="138349" y="9554"/>
                </a:lnTo>
                <a:lnTo>
                  <a:pt x="92405" y="5864"/>
                </a:lnTo>
                <a:lnTo>
                  <a:pt x="46288" y="2679"/>
                </a:lnTo>
                <a:lnTo>
                  <a:pt x="0" y="0"/>
                </a:lnTo>
                <a:close/>
              </a:path>
              <a:path w="4058285" h="3595370">
                <a:moveTo>
                  <a:pt x="4057980" y="2453640"/>
                </a:moveTo>
                <a:lnTo>
                  <a:pt x="3690188" y="2610866"/>
                </a:lnTo>
                <a:lnTo>
                  <a:pt x="4033630" y="2610866"/>
                </a:lnTo>
                <a:lnTo>
                  <a:pt x="4057980" y="245364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2049" y="2490851"/>
            <a:ext cx="4058285" cy="3595370"/>
          </a:xfrm>
          <a:custGeom>
            <a:avLst/>
            <a:gdLst/>
            <a:ahLst/>
            <a:cxnLst/>
            <a:rect l="l" t="t" r="r" b="b"/>
            <a:pathLst>
              <a:path w="4058285" h="3595370">
                <a:moveTo>
                  <a:pt x="0" y="0"/>
                </a:moveTo>
                <a:lnTo>
                  <a:pt x="46288" y="2679"/>
                </a:lnTo>
                <a:lnTo>
                  <a:pt x="92405" y="5864"/>
                </a:lnTo>
                <a:lnTo>
                  <a:pt x="138349" y="9554"/>
                </a:lnTo>
                <a:lnTo>
                  <a:pt x="184122" y="13749"/>
                </a:lnTo>
                <a:lnTo>
                  <a:pt x="229724" y="18448"/>
                </a:lnTo>
                <a:lnTo>
                  <a:pt x="275153" y="23653"/>
                </a:lnTo>
                <a:lnTo>
                  <a:pt x="320411" y="29363"/>
                </a:lnTo>
                <a:lnTo>
                  <a:pt x="365496" y="35577"/>
                </a:lnTo>
                <a:lnTo>
                  <a:pt x="410410" y="42296"/>
                </a:lnTo>
                <a:lnTo>
                  <a:pt x="455152" y="49521"/>
                </a:lnTo>
                <a:lnTo>
                  <a:pt x="499723" y="57250"/>
                </a:lnTo>
                <a:lnTo>
                  <a:pt x="544121" y="65484"/>
                </a:lnTo>
                <a:lnTo>
                  <a:pt x="588348" y="74224"/>
                </a:lnTo>
                <a:lnTo>
                  <a:pt x="632403" y="83468"/>
                </a:lnTo>
                <a:lnTo>
                  <a:pt x="676286" y="93217"/>
                </a:lnTo>
                <a:lnTo>
                  <a:pt x="719997" y="103471"/>
                </a:lnTo>
                <a:lnTo>
                  <a:pt x="763537" y="114230"/>
                </a:lnTo>
                <a:lnTo>
                  <a:pt x="806905" y="125494"/>
                </a:lnTo>
                <a:lnTo>
                  <a:pt x="850101" y="137263"/>
                </a:lnTo>
                <a:lnTo>
                  <a:pt x="893125" y="149536"/>
                </a:lnTo>
                <a:lnTo>
                  <a:pt x="935977" y="162315"/>
                </a:lnTo>
                <a:lnTo>
                  <a:pt x="978658" y="175599"/>
                </a:lnTo>
                <a:lnTo>
                  <a:pt x="1021166" y="189387"/>
                </a:lnTo>
                <a:lnTo>
                  <a:pt x="1063503" y="203681"/>
                </a:lnTo>
                <a:lnTo>
                  <a:pt x="1105669" y="218479"/>
                </a:lnTo>
                <a:lnTo>
                  <a:pt x="1147662" y="233782"/>
                </a:lnTo>
                <a:lnTo>
                  <a:pt x="1189483" y="249591"/>
                </a:lnTo>
                <a:lnTo>
                  <a:pt x="1231133" y="265904"/>
                </a:lnTo>
                <a:lnTo>
                  <a:pt x="1272611" y="282722"/>
                </a:lnTo>
                <a:lnTo>
                  <a:pt x="1313918" y="300045"/>
                </a:lnTo>
                <a:lnTo>
                  <a:pt x="1355052" y="317873"/>
                </a:lnTo>
                <a:lnTo>
                  <a:pt x="1396015" y="336206"/>
                </a:lnTo>
                <a:lnTo>
                  <a:pt x="1436806" y="355044"/>
                </a:lnTo>
                <a:lnTo>
                  <a:pt x="1477425" y="374387"/>
                </a:lnTo>
                <a:lnTo>
                  <a:pt x="1517872" y="394234"/>
                </a:lnTo>
                <a:lnTo>
                  <a:pt x="1558148" y="414587"/>
                </a:lnTo>
                <a:lnTo>
                  <a:pt x="1598252" y="435444"/>
                </a:lnTo>
                <a:lnTo>
                  <a:pt x="1638184" y="456807"/>
                </a:lnTo>
                <a:lnTo>
                  <a:pt x="1677944" y="478674"/>
                </a:lnTo>
                <a:lnTo>
                  <a:pt x="1717532" y="501046"/>
                </a:lnTo>
                <a:lnTo>
                  <a:pt x="1756949" y="523923"/>
                </a:lnTo>
                <a:lnTo>
                  <a:pt x="1796194" y="547306"/>
                </a:lnTo>
                <a:lnTo>
                  <a:pt x="1835267" y="571193"/>
                </a:lnTo>
                <a:lnTo>
                  <a:pt x="1874169" y="595584"/>
                </a:lnTo>
                <a:lnTo>
                  <a:pt x="1912898" y="620481"/>
                </a:lnTo>
                <a:lnTo>
                  <a:pt x="1951456" y="645883"/>
                </a:lnTo>
                <a:lnTo>
                  <a:pt x="1989843" y="671790"/>
                </a:lnTo>
                <a:lnTo>
                  <a:pt x="2028057" y="698201"/>
                </a:lnTo>
                <a:lnTo>
                  <a:pt x="2066100" y="725118"/>
                </a:lnTo>
                <a:lnTo>
                  <a:pt x="2103971" y="752539"/>
                </a:lnTo>
                <a:lnTo>
                  <a:pt x="2141670" y="780465"/>
                </a:lnTo>
                <a:lnTo>
                  <a:pt x="2179197" y="808897"/>
                </a:lnTo>
                <a:lnTo>
                  <a:pt x="2216553" y="837833"/>
                </a:lnTo>
                <a:lnTo>
                  <a:pt x="2253737" y="867274"/>
                </a:lnTo>
                <a:lnTo>
                  <a:pt x="2290749" y="897220"/>
                </a:lnTo>
                <a:lnTo>
                  <a:pt x="2327589" y="927670"/>
                </a:lnTo>
                <a:lnTo>
                  <a:pt x="2364258" y="958626"/>
                </a:lnTo>
                <a:lnTo>
                  <a:pt x="2400755" y="990087"/>
                </a:lnTo>
                <a:lnTo>
                  <a:pt x="2437080" y="1022052"/>
                </a:lnTo>
                <a:lnTo>
                  <a:pt x="2473233" y="1054523"/>
                </a:lnTo>
                <a:lnTo>
                  <a:pt x="2509215" y="1087498"/>
                </a:lnTo>
                <a:lnTo>
                  <a:pt x="2545025" y="1120978"/>
                </a:lnTo>
                <a:lnTo>
                  <a:pt x="2580663" y="1154963"/>
                </a:lnTo>
                <a:lnTo>
                  <a:pt x="2616130" y="1189453"/>
                </a:lnTo>
                <a:lnTo>
                  <a:pt x="2651424" y="1224448"/>
                </a:lnTo>
                <a:lnTo>
                  <a:pt x="2686547" y="1259948"/>
                </a:lnTo>
                <a:lnTo>
                  <a:pt x="2721499" y="1295953"/>
                </a:lnTo>
                <a:lnTo>
                  <a:pt x="2756278" y="1332462"/>
                </a:lnTo>
                <a:lnTo>
                  <a:pt x="2790886" y="1369477"/>
                </a:lnTo>
                <a:lnTo>
                  <a:pt x="2825322" y="1406996"/>
                </a:lnTo>
                <a:lnTo>
                  <a:pt x="2859586" y="1445020"/>
                </a:lnTo>
                <a:lnTo>
                  <a:pt x="2893679" y="1483550"/>
                </a:lnTo>
                <a:lnTo>
                  <a:pt x="2927600" y="1522584"/>
                </a:lnTo>
                <a:lnTo>
                  <a:pt x="2961349" y="1562123"/>
                </a:lnTo>
                <a:lnTo>
                  <a:pt x="2994927" y="1602166"/>
                </a:lnTo>
                <a:lnTo>
                  <a:pt x="3028332" y="1642715"/>
                </a:lnTo>
                <a:lnTo>
                  <a:pt x="3061566" y="1683769"/>
                </a:lnTo>
                <a:lnTo>
                  <a:pt x="3094629" y="1725327"/>
                </a:lnTo>
                <a:lnTo>
                  <a:pt x="3127519" y="1767391"/>
                </a:lnTo>
                <a:lnTo>
                  <a:pt x="3160238" y="1809959"/>
                </a:lnTo>
                <a:lnTo>
                  <a:pt x="3192785" y="1853032"/>
                </a:lnTo>
                <a:lnTo>
                  <a:pt x="3225161" y="1896610"/>
                </a:lnTo>
                <a:lnTo>
                  <a:pt x="3257364" y="1940693"/>
                </a:lnTo>
                <a:lnTo>
                  <a:pt x="3289396" y="1985281"/>
                </a:lnTo>
                <a:lnTo>
                  <a:pt x="3321257" y="2030373"/>
                </a:lnTo>
                <a:lnTo>
                  <a:pt x="3352945" y="2075971"/>
                </a:lnTo>
                <a:lnTo>
                  <a:pt x="3384462" y="2122073"/>
                </a:lnTo>
                <a:lnTo>
                  <a:pt x="3415807" y="2168681"/>
                </a:lnTo>
                <a:lnTo>
                  <a:pt x="3446981" y="2215793"/>
                </a:lnTo>
                <a:lnTo>
                  <a:pt x="3477983" y="2263410"/>
                </a:lnTo>
                <a:lnTo>
                  <a:pt x="3508813" y="2311532"/>
                </a:lnTo>
                <a:lnTo>
                  <a:pt x="3539471" y="2360158"/>
                </a:lnTo>
                <a:lnTo>
                  <a:pt x="3569958" y="2409290"/>
                </a:lnTo>
                <a:lnTo>
                  <a:pt x="3600273" y="2458927"/>
                </a:lnTo>
                <a:lnTo>
                  <a:pt x="3630416" y="2509068"/>
                </a:lnTo>
                <a:lnTo>
                  <a:pt x="3660388" y="2559714"/>
                </a:lnTo>
                <a:lnTo>
                  <a:pt x="3690188" y="2610866"/>
                </a:lnTo>
                <a:lnTo>
                  <a:pt x="4057980" y="2453640"/>
                </a:lnTo>
                <a:lnTo>
                  <a:pt x="3881196" y="3595154"/>
                </a:lnTo>
                <a:lnTo>
                  <a:pt x="2842463" y="2973451"/>
                </a:lnTo>
                <a:lnTo>
                  <a:pt x="3210255" y="2816098"/>
                </a:lnTo>
                <a:lnTo>
                  <a:pt x="3188832" y="2765774"/>
                </a:lnTo>
                <a:lnTo>
                  <a:pt x="3167101" y="2715881"/>
                </a:lnTo>
                <a:lnTo>
                  <a:pt x="3145062" y="2666418"/>
                </a:lnTo>
                <a:lnTo>
                  <a:pt x="3122716" y="2617386"/>
                </a:lnTo>
                <a:lnTo>
                  <a:pt x="3100061" y="2568784"/>
                </a:lnTo>
                <a:lnTo>
                  <a:pt x="3077099" y="2520613"/>
                </a:lnTo>
                <a:lnTo>
                  <a:pt x="3053828" y="2472873"/>
                </a:lnTo>
                <a:lnTo>
                  <a:pt x="3030250" y="2425563"/>
                </a:lnTo>
                <a:lnTo>
                  <a:pt x="3006364" y="2378684"/>
                </a:lnTo>
                <a:lnTo>
                  <a:pt x="2982170" y="2332235"/>
                </a:lnTo>
                <a:lnTo>
                  <a:pt x="2957668" y="2286217"/>
                </a:lnTo>
                <a:lnTo>
                  <a:pt x="2932858" y="2240630"/>
                </a:lnTo>
                <a:lnTo>
                  <a:pt x="2907741" y="2195473"/>
                </a:lnTo>
                <a:lnTo>
                  <a:pt x="2882315" y="2150746"/>
                </a:lnTo>
                <a:lnTo>
                  <a:pt x="2856582" y="2106450"/>
                </a:lnTo>
                <a:lnTo>
                  <a:pt x="2830541" y="2062585"/>
                </a:lnTo>
                <a:lnTo>
                  <a:pt x="2804191" y="2019150"/>
                </a:lnTo>
                <a:lnTo>
                  <a:pt x="2777534" y="1976146"/>
                </a:lnTo>
                <a:lnTo>
                  <a:pt x="2750569" y="1933573"/>
                </a:lnTo>
                <a:lnTo>
                  <a:pt x="2723297" y="1891430"/>
                </a:lnTo>
                <a:lnTo>
                  <a:pt x="2695716" y="1849718"/>
                </a:lnTo>
                <a:lnTo>
                  <a:pt x="2667827" y="1808436"/>
                </a:lnTo>
                <a:lnTo>
                  <a:pt x="2639631" y="1767585"/>
                </a:lnTo>
                <a:lnTo>
                  <a:pt x="2611127" y="1727164"/>
                </a:lnTo>
                <a:lnTo>
                  <a:pt x="2582314" y="1687175"/>
                </a:lnTo>
                <a:lnTo>
                  <a:pt x="2553194" y="1647615"/>
                </a:lnTo>
                <a:lnTo>
                  <a:pt x="2523766" y="1608487"/>
                </a:lnTo>
                <a:lnTo>
                  <a:pt x="2494030" y="1569789"/>
                </a:lnTo>
                <a:lnTo>
                  <a:pt x="2463987" y="1531521"/>
                </a:lnTo>
                <a:lnTo>
                  <a:pt x="2433635" y="1493684"/>
                </a:lnTo>
                <a:lnTo>
                  <a:pt x="2402975" y="1456278"/>
                </a:lnTo>
                <a:lnTo>
                  <a:pt x="2372008" y="1419302"/>
                </a:lnTo>
                <a:lnTo>
                  <a:pt x="2340733" y="1382757"/>
                </a:lnTo>
                <a:lnTo>
                  <a:pt x="2309150" y="1346643"/>
                </a:lnTo>
                <a:lnTo>
                  <a:pt x="2277258" y="1310959"/>
                </a:lnTo>
                <a:lnTo>
                  <a:pt x="2245060" y="1275706"/>
                </a:lnTo>
                <a:lnTo>
                  <a:pt x="2212553" y="1240883"/>
                </a:lnTo>
                <a:lnTo>
                  <a:pt x="2179738" y="1206491"/>
                </a:lnTo>
                <a:lnTo>
                  <a:pt x="2146616" y="1172530"/>
                </a:lnTo>
                <a:lnTo>
                  <a:pt x="2113185" y="1138999"/>
                </a:lnTo>
                <a:lnTo>
                  <a:pt x="2079447" y="1105899"/>
                </a:lnTo>
                <a:lnTo>
                  <a:pt x="2045401" y="1073230"/>
                </a:lnTo>
                <a:lnTo>
                  <a:pt x="2011047" y="1040991"/>
                </a:lnTo>
                <a:lnTo>
                  <a:pt x="1976385" y="1009183"/>
                </a:lnTo>
                <a:lnTo>
                  <a:pt x="1941415" y="977806"/>
                </a:lnTo>
                <a:lnTo>
                  <a:pt x="1906137" y="946859"/>
                </a:lnTo>
                <a:lnTo>
                  <a:pt x="1870552" y="916343"/>
                </a:lnTo>
                <a:lnTo>
                  <a:pt x="1834658" y="886257"/>
                </a:lnTo>
                <a:lnTo>
                  <a:pt x="1798457" y="856602"/>
                </a:lnTo>
                <a:lnTo>
                  <a:pt x="1761948" y="827378"/>
                </a:lnTo>
                <a:lnTo>
                  <a:pt x="1725131" y="798584"/>
                </a:lnTo>
                <a:lnTo>
                  <a:pt x="1688006" y="770222"/>
                </a:lnTo>
                <a:lnTo>
                  <a:pt x="1650573" y="742289"/>
                </a:lnTo>
                <a:lnTo>
                  <a:pt x="1612832" y="714788"/>
                </a:lnTo>
                <a:lnTo>
                  <a:pt x="1574784" y="687717"/>
                </a:lnTo>
                <a:lnTo>
                  <a:pt x="1536428" y="661076"/>
                </a:lnTo>
                <a:lnTo>
                  <a:pt x="1497763" y="634867"/>
                </a:lnTo>
                <a:lnTo>
                  <a:pt x="1458791" y="609088"/>
                </a:lnTo>
                <a:lnTo>
                  <a:pt x="1419511" y="583740"/>
                </a:lnTo>
                <a:lnTo>
                  <a:pt x="1379923" y="558822"/>
                </a:lnTo>
                <a:lnTo>
                  <a:pt x="1340028" y="534335"/>
                </a:lnTo>
                <a:lnTo>
                  <a:pt x="1299824" y="510279"/>
                </a:lnTo>
                <a:lnTo>
                  <a:pt x="1259313" y="486653"/>
                </a:lnTo>
                <a:lnTo>
                  <a:pt x="1218493" y="463458"/>
                </a:lnTo>
                <a:lnTo>
                  <a:pt x="1177366" y="440694"/>
                </a:lnTo>
                <a:lnTo>
                  <a:pt x="1135931" y="418360"/>
                </a:lnTo>
                <a:lnTo>
                  <a:pt x="1094188" y="396458"/>
                </a:lnTo>
                <a:lnTo>
                  <a:pt x="1052137" y="374985"/>
                </a:lnTo>
                <a:lnTo>
                  <a:pt x="1009779" y="353944"/>
                </a:lnTo>
                <a:lnTo>
                  <a:pt x="967112" y="333333"/>
                </a:lnTo>
                <a:lnTo>
                  <a:pt x="924138" y="313153"/>
                </a:lnTo>
                <a:lnTo>
                  <a:pt x="880856" y="293404"/>
                </a:lnTo>
                <a:lnTo>
                  <a:pt x="837265" y="274085"/>
                </a:lnTo>
                <a:lnTo>
                  <a:pt x="793367" y="255197"/>
                </a:lnTo>
                <a:lnTo>
                  <a:pt x="749162" y="236739"/>
                </a:lnTo>
                <a:lnTo>
                  <a:pt x="704648" y="218713"/>
                </a:lnTo>
                <a:lnTo>
                  <a:pt x="659826" y="201117"/>
                </a:lnTo>
                <a:lnTo>
                  <a:pt x="614697" y="183952"/>
                </a:lnTo>
                <a:lnTo>
                  <a:pt x="569260" y="167217"/>
                </a:lnTo>
                <a:lnTo>
                  <a:pt x="523515" y="150914"/>
                </a:lnTo>
                <a:lnTo>
                  <a:pt x="477462" y="135040"/>
                </a:lnTo>
                <a:lnTo>
                  <a:pt x="431101" y="119598"/>
                </a:lnTo>
                <a:lnTo>
                  <a:pt x="384432" y="104586"/>
                </a:lnTo>
                <a:lnTo>
                  <a:pt x="337455" y="90006"/>
                </a:lnTo>
                <a:lnTo>
                  <a:pt x="290171" y="75855"/>
                </a:lnTo>
                <a:lnTo>
                  <a:pt x="242579" y="62136"/>
                </a:lnTo>
                <a:lnTo>
                  <a:pt x="194679" y="48847"/>
                </a:lnTo>
                <a:lnTo>
                  <a:pt x="146471" y="35989"/>
                </a:lnTo>
                <a:lnTo>
                  <a:pt x="97955" y="23562"/>
                </a:lnTo>
                <a:lnTo>
                  <a:pt x="49131" y="11565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1296" y="3627120"/>
            <a:ext cx="116205" cy="114300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57912" y="0"/>
                </a:moveTo>
                <a:lnTo>
                  <a:pt x="35361" y="4482"/>
                </a:lnTo>
                <a:lnTo>
                  <a:pt x="16954" y="16716"/>
                </a:lnTo>
                <a:lnTo>
                  <a:pt x="4548" y="34879"/>
                </a:lnTo>
                <a:lnTo>
                  <a:pt x="0" y="57149"/>
                </a:lnTo>
                <a:lnTo>
                  <a:pt x="4548" y="79420"/>
                </a:lnTo>
                <a:lnTo>
                  <a:pt x="16954" y="97583"/>
                </a:lnTo>
                <a:lnTo>
                  <a:pt x="35361" y="109817"/>
                </a:lnTo>
                <a:lnTo>
                  <a:pt x="57912" y="114299"/>
                </a:lnTo>
                <a:lnTo>
                  <a:pt x="80462" y="109817"/>
                </a:lnTo>
                <a:lnTo>
                  <a:pt x="98869" y="97583"/>
                </a:lnTo>
                <a:lnTo>
                  <a:pt x="111275" y="79420"/>
                </a:lnTo>
                <a:lnTo>
                  <a:pt x="115824" y="57149"/>
                </a:lnTo>
                <a:lnTo>
                  <a:pt x="111275" y="34879"/>
                </a:lnTo>
                <a:lnTo>
                  <a:pt x="98869" y="16716"/>
                </a:lnTo>
                <a:lnTo>
                  <a:pt x="80462" y="4482"/>
                </a:lnTo>
                <a:lnTo>
                  <a:pt x="57912" y="0"/>
                </a:lnTo>
                <a:close/>
              </a:path>
            </a:pathLst>
          </a:custGeom>
          <a:solidFill>
            <a:srgbClr val="B1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1296" y="3627120"/>
            <a:ext cx="116205" cy="114300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0" y="57149"/>
                </a:moveTo>
                <a:lnTo>
                  <a:pt x="4548" y="34879"/>
                </a:lnTo>
                <a:lnTo>
                  <a:pt x="16954" y="16716"/>
                </a:lnTo>
                <a:lnTo>
                  <a:pt x="35361" y="4482"/>
                </a:lnTo>
                <a:lnTo>
                  <a:pt x="57912" y="0"/>
                </a:lnTo>
                <a:lnTo>
                  <a:pt x="80462" y="4482"/>
                </a:lnTo>
                <a:lnTo>
                  <a:pt x="98869" y="16716"/>
                </a:lnTo>
                <a:lnTo>
                  <a:pt x="111275" y="34879"/>
                </a:lnTo>
                <a:lnTo>
                  <a:pt x="115824" y="57149"/>
                </a:lnTo>
                <a:lnTo>
                  <a:pt x="111275" y="79420"/>
                </a:lnTo>
                <a:lnTo>
                  <a:pt x="98869" y="97583"/>
                </a:lnTo>
                <a:lnTo>
                  <a:pt x="80462" y="109817"/>
                </a:lnTo>
                <a:lnTo>
                  <a:pt x="57912" y="114299"/>
                </a:lnTo>
                <a:lnTo>
                  <a:pt x="35361" y="109817"/>
                </a:lnTo>
                <a:lnTo>
                  <a:pt x="16954" y="97583"/>
                </a:lnTo>
                <a:lnTo>
                  <a:pt x="4548" y="79420"/>
                </a:lnTo>
                <a:lnTo>
                  <a:pt x="0" y="57149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25423" y="1610995"/>
            <a:ext cx="14776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ts val="3020"/>
              </a:lnSpc>
            </a:pPr>
            <a:r>
              <a:rPr sz="2900" spc="-204" dirty="0">
                <a:solidFill>
                  <a:srgbClr val="000000"/>
                </a:solidFill>
                <a:latin typeface="Lucida Sans"/>
                <a:cs typeface="Lucida Sans"/>
              </a:rPr>
              <a:t>High </a:t>
            </a:r>
            <a:r>
              <a:rPr sz="2900" spc="-55" dirty="0">
                <a:solidFill>
                  <a:srgbClr val="000000"/>
                </a:solidFill>
                <a:latin typeface="Lucida Sans"/>
                <a:cs typeface="Lucida Sans"/>
              </a:rPr>
              <a:t>air  </a:t>
            </a:r>
            <a:r>
              <a:rPr sz="2900" spc="-130" dirty="0">
                <a:solidFill>
                  <a:srgbClr val="000000"/>
                </a:solidFill>
                <a:latin typeface="Lucida Sans"/>
                <a:cs typeface="Lucida Sans"/>
              </a:rPr>
              <a:t>humidity</a:t>
            </a:r>
            <a:endParaRPr sz="29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9207" y="3235071"/>
            <a:ext cx="226441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50"/>
              </a:lnSpc>
            </a:pPr>
            <a:r>
              <a:rPr sz="2900" spc="-130" dirty="0">
                <a:latin typeface="Lucida Sans"/>
                <a:cs typeface="Lucida Sans"/>
              </a:rPr>
              <a:t>Low</a:t>
            </a:r>
            <a:endParaRPr sz="2900">
              <a:latin typeface="Lucida Sans"/>
              <a:cs typeface="Lucida Sans"/>
            </a:endParaRPr>
          </a:p>
          <a:p>
            <a:pPr marL="12700">
              <a:lnSpc>
                <a:spcPts val="3250"/>
              </a:lnSpc>
            </a:pPr>
            <a:r>
              <a:rPr sz="2900" spc="-105" dirty="0">
                <a:latin typeface="Lucida Sans"/>
                <a:cs typeface="Lucida Sans"/>
              </a:rPr>
              <a:t>temperatures</a:t>
            </a:r>
            <a:endParaRPr sz="29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6372" y="5985865"/>
            <a:ext cx="280352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30" dirty="0">
                <a:latin typeface="Lucida Sans"/>
                <a:cs typeface="Lucida Sans"/>
              </a:rPr>
              <a:t>Low wind</a:t>
            </a:r>
            <a:r>
              <a:rPr sz="2900" spc="-55" dirty="0">
                <a:latin typeface="Lucida Sans"/>
                <a:cs typeface="Lucida Sans"/>
              </a:rPr>
              <a:t> </a:t>
            </a:r>
            <a:r>
              <a:rPr sz="2900" spc="-185" dirty="0">
                <a:latin typeface="Lucida Sans"/>
                <a:cs typeface="Lucida Sans"/>
              </a:rPr>
              <a:t>speeds</a:t>
            </a:r>
            <a:endParaRPr sz="2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89783" y="170942"/>
            <a:ext cx="2310003" cy="42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B05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3654" y="158114"/>
            <a:ext cx="541909" cy="436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9013" y="152400"/>
            <a:ext cx="3034030" cy="555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8255" y="716203"/>
            <a:ext cx="67481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adaptations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sz="24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sz="2400" spc="-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</a:t>
            </a:r>
            <a:r>
              <a:rPr sz="2400" spc="-1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160" y="1164336"/>
            <a:ext cx="2682240" cy="255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160" y="4293108"/>
            <a:ext cx="2682240" cy="233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7160" y="3604736"/>
            <a:ext cx="2682240" cy="73866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Marram 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grass 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leaves  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growing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sand</a:t>
            </a:r>
            <a:r>
              <a:rPr sz="2400" spc="-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dunes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6227" y="1169252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Smaller leaves (often needle shaped)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Hairs on leaf  (decrease  air currents by stomata)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Thick waxy cuticle (makes leaf impermeable)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Fewer stomata (decreases transpiration)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Stomata sunken in pits (reduces exposure to air currents)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Rolled up leaf (creates high humidity inside the  rolled leaf and decreases water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evaporation.)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Fleshy leaves or stems with water storage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Deep root system (to get below water table)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Extensive surface root system  (to absorb night time humidity)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687" y="599820"/>
            <a:ext cx="2309990" cy="423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8545" y="586994"/>
            <a:ext cx="541908" cy="43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3903" y="581279"/>
            <a:ext cx="3034029" cy="555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1484" y="2113788"/>
            <a:ext cx="4062984" cy="434187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34931" y="2107692"/>
            <a:ext cx="3771265" cy="432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6300">
              <a:lnSpc>
                <a:spcPct val="130400"/>
              </a:lnSpc>
            </a:pPr>
            <a:r>
              <a:rPr lang="en-US" sz="2400" b="1" spc="-165" dirty="0">
                <a:solidFill>
                  <a:schemeClr val="bg1"/>
                </a:solidFill>
                <a:cs typeface="Arial"/>
              </a:rPr>
              <a:t>Smaller leaves  </a:t>
            </a:r>
          </a:p>
          <a:p>
            <a:pPr marL="12700" marR="876300">
              <a:lnSpc>
                <a:spcPct val="130400"/>
              </a:lnSpc>
            </a:pPr>
            <a:r>
              <a:rPr lang="en-US" sz="2400" b="1" spc="-165" dirty="0">
                <a:solidFill>
                  <a:schemeClr val="bg1"/>
                </a:solidFill>
                <a:cs typeface="Arial"/>
              </a:rPr>
              <a:t>Hairs on leaf  </a:t>
            </a:r>
          </a:p>
          <a:p>
            <a:pPr marL="12700" marR="876300">
              <a:lnSpc>
                <a:spcPct val="130400"/>
              </a:lnSpc>
            </a:pPr>
            <a:r>
              <a:rPr lang="en-US" sz="2400" b="1" spc="-165" dirty="0">
                <a:solidFill>
                  <a:schemeClr val="bg1"/>
                </a:solidFill>
                <a:cs typeface="Arial"/>
              </a:rPr>
              <a:t>Thick waxy cuticle  Fewer stomata</a:t>
            </a:r>
          </a:p>
          <a:p>
            <a:pPr marL="12700" marR="876300">
              <a:lnSpc>
                <a:spcPct val="130400"/>
              </a:lnSpc>
            </a:pPr>
            <a:r>
              <a:rPr sz="2400" b="1" spc="-165" dirty="0">
                <a:solidFill>
                  <a:schemeClr val="bg1"/>
                </a:solidFill>
                <a:latin typeface="Arial"/>
                <a:cs typeface="Arial"/>
              </a:rPr>
              <a:t>Stomata </a:t>
            </a:r>
            <a:r>
              <a:rPr sz="2400" b="1" spc="-220" dirty="0">
                <a:solidFill>
                  <a:schemeClr val="bg1"/>
                </a:solidFill>
                <a:latin typeface="Arial"/>
                <a:cs typeface="Arial"/>
              </a:rPr>
              <a:t>sunken </a:t>
            </a:r>
            <a:r>
              <a:rPr sz="2400" b="1" spc="-130" dirty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sz="2400" b="1" spc="-155" dirty="0">
                <a:solidFill>
                  <a:schemeClr val="bg1"/>
                </a:solidFill>
                <a:latin typeface="Arial"/>
                <a:cs typeface="Arial"/>
              </a:rPr>
              <a:t>pits  </a:t>
            </a:r>
            <a:r>
              <a:rPr sz="2400" b="1" spc="-195" dirty="0">
                <a:solidFill>
                  <a:schemeClr val="bg1"/>
                </a:solidFill>
                <a:latin typeface="Arial"/>
                <a:cs typeface="Arial"/>
              </a:rPr>
              <a:t>Rolling </a:t>
            </a:r>
            <a:r>
              <a:rPr sz="2400" b="1" spc="-180" dirty="0">
                <a:solidFill>
                  <a:schemeClr val="bg1"/>
                </a:solidFill>
                <a:latin typeface="Arial"/>
                <a:cs typeface="Arial"/>
              </a:rPr>
              <a:t>up </a:t>
            </a:r>
            <a:r>
              <a:rPr sz="2400" b="1" spc="-95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2400" b="1" spc="-105" dirty="0">
                <a:solidFill>
                  <a:schemeClr val="bg1"/>
                </a:solidFill>
                <a:latin typeface="Arial"/>
                <a:cs typeface="Arial"/>
              </a:rPr>
              <a:t>leaf  </a:t>
            </a:r>
            <a:r>
              <a:rPr sz="2400" b="1" spc="-229" dirty="0">
                <a:solidFill>
                  <a:schemeClr val="bg1"/>
                </a:solidFill>
                <a:latin typeface="Arial"/>
                <a:cs typeface="Arial"/>
              </a:rPr>
              <a:t>Fleshy </a:t>
            </a:r>
            <a:r>
              <a:rPr sz="2400" b="1" spc="-190" dirty="0">
                <a:solidFill>
                  <a:schemeClr val="bg1"/>
                </a:solidFill>
                <a:latin typeface="Arial"/>
                <a:cs typeface="Arial"/>
              </a:rPr>
              <a:t>leaves </a:t>
            </a:r>
            <a:r>
              <a:rPr sz="2400" b="1" spc="-130" dirty="0">
                <a:solidFill>
                  <a:schemeClr val="bg1"/>
                </a:solidFill>
                <a:latin typeface="Arial"/>
                <a:cs typeface="Arial"/>
              </a:rPr>
              <a:t>or </a:t>
            </a:r>
            <a:r>
              <a:rPr sz="2400" b="1" spc="-220" dirty="0">
                <a:solidFill>
                  <a:schemeClr val="bg1"/>
                </a:solidFill>
                <a:latin typeface="Arial"/>
                <a:cs typeface="Arial"/>
              </a:rPr>
              <a:t>stems  </a:t>
            </a:r>
            <a:r>
              <a:rPr sz="2400" b="1" spc="-170" dirty="0">
                <a:solidFill>
                  <a:schemeClr val="bg1"/>
                </a:solidFill>
                <a:latin typeface="Arial"/>
                <a:cs typeface="Arial"/>
              </a:rPr>
              <a:t>Deep </a:t>
            </a:r>
            <a:r>
              <a:rPr sz="2400" b="1" spc="-110" dirty="0">
                <a:solidFill>
                  <a:schemeClr val="bg1"/>
                </a:solidFill>
                <a:latin typeface="Arial"/>
                <a:cs typeface="Arial"/>
              </a:rPr>
              <a:t>root</a:t>
            </a:r>
            <a:r>
              <a:rPr sz="2400" b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chemeClr val="bg1"/>
                </a:solidFill>
                <a:latin typeface="Arial"/>
                <a:cs typeface="Arial"/>
              </a:rPr>
              <a:t>system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b="1" spc="-200" dirty="0">
                <a:solidFill>
                  <a:schemeClr val="bg1"/>
                </a:solidFill>
                <a:latin typeface="Arial"/>
                <a:cs typeface="Arial"/>
              </a:rPr>
              <a:t>Extensive </a:t>
            </a:r>
            <a:r>
              <a:rPr sz="2400" b="1" spc="-190" dirty="0">
                <a:solidFill>
                  <a:schemeClr val="bg1"/>
                </a:solidFill>
                <a:latin typeface="Arial"/>
                <a:cs typeface="Arial"/>
              </a:rPr>
              <a:t>surface </a:t>
            </a:r>
            <a:r>
              <a:rPr sz="2400" b="1" spc="-110" dirty="0">
                <a:solidFill>
                  <a:schemeClr val="bg1"/>
                </a:solidFill>
                <a:latin typeface="Arial"/>
                <a:cs typeface="Arial"/>
              </a:rPr>
              <a:t>root</a:t>
            </a:r>
            <a:r>
              <a:rPr sz="24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chemeClr val="bg1"/>
                </a:solidFill>
                <a:latin typeface="Arial"/>
                <a:cs typeface="Arial"/>
              </a:rPr>
              <a:t>system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02023" y="581279"/>
            <a:ext cx="4779009" cy="55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8126" y="1781716"/>
            <a:ext cx="7985125" cy="12896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000"/>
              </a:lnSpc>
            </a:pPr>
            <a:r>
              <a:rPr sz="2800" spc="-5" dirty="0">
                <a:solidFill>
                  <a:srgbClr val="000000"/>
                </a:solidFill>
                <a:effectLst/>
              </a:rPr>
              <a:t>Describe the </a:t>
            </a:r>
            <a:r>
              <a:rPr sz="2800" dirty="0">
                <a:solidFill>
                  <a:srgbClr val="000000"/>
                </a:solidFill>
                <a:effectLst/>
              </a:rPr>
              <a:t>harsh environment </a:t>
            </a:r>
            <a:r>
              <a:rPr sz="2800" spc="-5" dirty="0">
                <a:solidFill>
                  <a:srgbClr val="000000"/>
                </a:solidFill>
                <a:effectLst/>
              </a:rPr>
              <a:t>found in </a:t>
            </a:r>
            <a:r>
              <a:rPr sz="2800" dirty="0">
                <a:solidFill>
                  <a:srgbClr val="000000"/>
                </a:solidFill>
                <a:effectLst/>
              </a:rPr>
              <a:t>deserts  </a:t>
            </a:r>
            <a:r>
              <a:rPr sz="2800" spc="-5" dirty="0">
                <a:solidFill>
                  <a:srgbClr val="000000"/>
                </a:solidFill>
                <a:effectLst/>
              </a:rPr>
              <a:t>or on </a:t>
            </a:r>
            <a:r>
              <a:rPr sz="2800" dirty="0">
                <a:solidFill>
                  <a:srgbClr val="000000"/>
                </a:solidFill>
                <a:effectLst/>
              </a:rPr>
              <a:t>beaches </a:t>
            </a:r>
            <a:r>
              <a:rPr sz="2800" spc="-5" dirty="0">
                <a:solidFill>
                  <a:srgbClr val="000000"/>
                </a:solidFill>
                <a:effectLst/>
              </a:rPr>
              <a:t>with </a:t>
            </a:r>
            <a:r>
              <a:rPr sz="2800" dirty="0">
                <a:solidFill>
                  <a:srgbClr val="000000"/>
                </a:solidFill>
                <a:effectLst/>
              </a:rPr>
              <a:t>reference </a:t>
            </a:r>
            <a:r>
              <a:rPr sz="2800" spc="-5" dirty="0">
                <a:solidFill>
                  <a:srgbClr val="000000"/>
                </a:solidFill>
                <a:effectLst/>
              </a:rPr>
              <a:t>to </a:t>
            </a:r>
            <a:r>
              <a:rPr sz="2800" spc="5" dirty="0">
                <a:solidFill>
                  <a:srgbClr val="000000"/>
                </a:solidFill>
                <a:effectLst/>
              </a:rPr>
              <a:t>light, </a:t>
            </a:r>
            <a:r>
              <a:rPr sz="2800" dirty="0">
                <a:solidFill>
                  <a:srgbClr val="000000"/>
                </a:solidFill>
                <a:effectLst/>
              </a:rPr>
              <a:t>temperature,  </a:t>
            </a:r>
            <a:r>
              <a:rPr sz="2800" spc="-5" dirty="0">
                <a:solidFill>
                  <a:srgbClr val="000000"/>
                </a:solidFill>
                <a:effectLst/>
              </a:rPr>
              <a:t>wind and</a:t>
            </a:r>
            <a:r>
              <a:rPr sz="2800" spc="-30" dirty="0">
                <a:solidFill>
                  <a:srgbClr val="000000"/>
                </a:solidFill>
                <a:effectLst/>
              </a:rPr>
              <a:t> </a:t>
            </a:r>
            <a:r>
              <a:rPr sz="2800" spc="-25" dirty="0">
                <a:solidFill>
                  <a:srgbClr val="000000"/>
                </a:solidFill>
                <a:effectLst/>
              </a:rPr>
              <a:t>humidity.</a:t>
            </a:r>
            <a:endParaRPr sz="2800" dirty="0">
              <a:effectLst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126" y="3691508"/>
            <a:ext cx="787527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Explain </a:t>
            </a:r>
            <a:r>
              <a:rPr sz="2800" dirty="0">
                <a:latin typeface="Arial"/>
                <a:cs typeface="Arial"/>
              </a:rPr>
              <a:t>how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abiotic factors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deserts </a:t>
            </a:r>
            <a:r>
              <a:rPr sz="2800" spc="-5" dirty="0">
                <a:latin typeface="Arial"/>
                <a:cs typeface="Arial"/>
              </a:rPr>
              <a:t>or on  </a:t>
            </a:r>
            <a:r>
              <a:rPr sz="2800" dirty="0">
                <a:latin typeface="Arial"/>
                <a:cs typeface="Arial"/>
              </a:rPr>
              <a:t>beaches </a:t>
            </a:r>
            <a:r>
              <a:rPr sz="2800" spc="-10" dirty="0">
                <a:latin typeface="Arial"/>
                <a:cs typeface="Arial"/>
              </a:rPr>
              <a:t>affect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rate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transpiration in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typical  terrestrial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plant.</a:t>
            </a: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800" spc="-5" dirty="0">
                <a:latin typeface="Arial"/>
                <a:cs typeface="Arial"/>
              </a:rPr>
              <a:t>Name two </a:t>
            </a:r>
            <a:r>
              <a:rPr sz="2800" dirty="0">
                <a:latin typeface="Arial"/>
                <a:cs typeface="Arial"/>
              </a:rPr>
              <a:t>adaptations </a:t>
            </a:r>
            <a:r>
              <a:rPr sz="2800" spc="-5" dirty="0">
                <a:latin typeface="Arial"/>
                <a:cs typeface="Arial"/>
              </a:rPr>
              <a:t>of xerophytes and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explain</a:t>
            </a: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how </a:t>
            </a:r>
            <a:r>
              <a:rPr sz="2800" dirty="0">
                <a:latin typeface="Arial"/>
                <a:cs typeface="Arial"/>
              </a:rPr>
              <a:t>they </a:t>
            </a:r>
            <a:r>
              <a:rPr sz="2800" spc="-5" dirty="0">
                <a:latin typeface="Arial"/>
                <a:cs typeface="Arial"/>
              </a:rPr>
              <a:t>reduce </a:t>
            </a:r>
            <a:r>
              <a:rPr sz="2800" dirty="0">
                <a:latin typeface="Arial"/>
                <a:cs typeface="Arial"/>
              </a:rPr>
              <a:t>transpiration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jump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school black">
  <a:themeElements>
    <a:clrScheme name="Vschool 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school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school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classjump</Template>
  <TotalTime>86</TotalTime>
  <Words>332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Lucida Sans</vt:lpstr>
      <vt:lpstr>Times New Roman</vt:lpstr>
      <vt:lpstr>classjump</vt:lpstr>
      <vt:lpstr>Vschool black</vt:lpstr>
      <vt:lpstr>PowerPoint Presentation</vt:lpstr>
      <vt:lpstr>Root hair cells absorb water from  the soil by osmosis</vt:lpstr>
      <vt:lpstr>PowerPoint Presentation</vt:lpstr>
      <vt:lpstr>PowerPoint Presentation</vt:lpstr>
      <vt:lpstr>Air Humidity, Temperature,  Air movement, Water supply,  Light level</vt:lpstr>
      <vt:lpstr>High air  humidity</vt:lpstr>
      <vt:lpstr>PowerPoint Presentation</vt:lpstr>
      <vt:lpstr>PowerPoint Presentation</vt:lpstr>
      <vt:lpstr>Describe the harsh environment found in deserts  or on beaches with reference to light, temperature,  wind and humidity.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of Simple chemical concepts</dc:title>
  <dc:creator>D Faure</dc:creator>
  <cp:lastModifiedBy>Victoria Mcknight</cp:lastModifiedBy>
  <cp:revision>4</cp:revision>
  <dcterms:created xsi:type="dcterms:W3CDTF">2017-05-16T04:49:45Z</dcterms:created>
  <dcterms:modified xsi:type="dcterms:W3CDTF">2017-05-16T06:19:51Z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2017-05-16T00:00:00Z</vt:filetime>
  </property>
</Properties>
</file>