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F289-F311-4E62-98AF-E870A3EA2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3299B-E7D1-4261-9CB7-982932DBD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7DCAC-FD97-4984-865B-E8813E51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EED87-F8D1-4EC1-87C3-5C702109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F4656-5645-4391-9470-9F02B8AD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AF52C-AD17-43F1-A854-A72D6EAC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C3B3A-7DC1-4A8F-8482-7E9A7055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C73C3-3678-4F45-9CC9-B2192BF4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A34FA-8859-4122-8414-DAFC30CC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4D7-1FBB-4AFC-8262-E0C07B27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5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B6E26-5866-42C3-8E35-71D9CAD43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2FD39-8CF5-4A0A-A8D9-DAB57D5F9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C0789-F5CB-428E-8F0A-75807C37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C18D3-5C43-4442-8EFF-41A2F6D5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CC52C-D466-4546-94E3-1B9CC829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209A-82FE-4D2D-B503-151675F1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35D4-A596-4817-85BC-845F68E06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C55B4-460D-4EE1-BD92-9C8A190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22DC5-11E1-4C82-9C02-2D0A497C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B3B2-77D6-459E-9772-587AE533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8220-B280-45FA-B0CB-0C13E27D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5734C-11D0-48FA-BDD7-2FC34F1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E754-B805-4B3D-B7B5-3FFA2D26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11CFC-CBC4-4EC3-B03B-65292CA3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DABDA-7AF3-43F5-98B2-D40995B2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7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7650-933E-4424-8219-E38C6D1E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95F68-EC1F-4DB1-83F1-8EC8D59BB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85FD2-BD03-464A-AD44-8367B3048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97ED-12B0-4876-A93A-3C82C1AE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41799-19D8-44B9-8E33-7BFF8CB5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DC333-A15C-48A5-8A0A-577D6EF0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4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F9CE-B147-4137-B7D6-C7D579C7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089F7-AA41-48E3-A913-45E044CB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F19A1-834D-428B-9DE5-0AAD1261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62D2D-5331-47FA-AD1F-80874EDD2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2C6D2-69AF-4C9B-8802-E1DEE194B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77F00-B2D0-4FE5-BF09-4B43FB12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54858-1B3C-4473-8BA9-B80BC620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AE08F-FA8C-4D12-A665-2F2C1A39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146-AB4D-4793-9C53-9E4226B7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803BC-F08C-4213-8EE6-FFC259D6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75434-F6CA-48DC-B16F-39842B4F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AFF7C-5C62-41EF-BB7D-708D3F5C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E3583-27AE-4777-855C-E7D7D579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F0021-5384-41CC-815B-F0FED2F66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704E1-D0F7-4B6C-B9E7-F832BC37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5EE2-B0BD-456F-9C5E-0F968D3D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58EB1-B2E8-4A2E-867B-F815B55F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39379-C688-4012-902B-B0676CE1F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1105F-FD73-4BA7-8804-E3EC583C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B35FF-0C2D-429D-A710-81ABBA96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C9FE6-42B4-48FC-9DA6-258CAE77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7781-09F6-401E-A081-7F98CC3C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86DA4-CFEA-49C1-A9FC-FD6E1BEBE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F6627-0592-4290-BCE9-B7FF1B85C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FCDA3-1A3A-4174-9F87-EBEB4C42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C06BA-26A3-445F-84A7-002E95AA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C2AEB-3AC7-4B3E-AC86-83E5698D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6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086D4-0623-47B2-A77D-439C465E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5C6C-0F47-4D98-92F9-4C43A7A91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D7FC5-9997-47D0-BC8D-11D6A85E5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8772-D982-4B16-91ED-4EA764C849F0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DF9F3-B72C-4DBA-8FDE-D0E07918C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02A4E-E896-4440-B0F4-4251A80B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FC7FD-40D2-45DE-BD06-CEDDC99F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020D-D09D-4C1C-935E-0EBB9F017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4586D-8709-483E-BC97-849A3ED7B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thinkib.net/files/tib-galleries/6-205/slide1.JPG">
            <a:extLst>
              <a:ext uri="{FF2B5EF4-FFF2-40B4-BE49-F238E27FC236}">
                <a16:creationId xmlns:a16="http://schemas.microsoft.com/office/drawing/2014/main" id="{E943468A-3987-4C25-9ED6-7098E38A2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21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0FD0-45A5-493D-AFDF-59AAD314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3EC2-8A14-4137-964A-381B7E0E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www.thinkib.net/files/tib-galleries/6-205/slide10.JPG">
            <a:extLst>
              <a:ext uri="{FF2B5EF4-FFF2-40B4-BE49-F238E27FC236}">
                <a16:creationId xmlns:a16="http://schemas.microsoft.com/office/drawing/2014/main" id="{EFDE33DC-B015-4457-9B46-DCCD8469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3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D0A3-DCB7-4E4E-8280-0EFCD380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27BA-A0E3-48B6-A208-F8C2E5C75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www.thinkib.net/files/tib-galleries/6-205/slide11.JPG">
            <a:extLst>
              <a:ext uri="{FF2B5EF4-FFF2-40B4-BE49-F238E27FC236}">
                <a16:creationId xmlns:a16="http://schemas.microsoft.com/office/drawing/2014/main" id="{E7955727-5112-4E3F-8A43-26408FF4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6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D5AB-D018-4353-A7AB-C47B1D7F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43269-225E-4F73-A541-C3519F5CA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www.thinkib.net/files/tib-galleries/6-205/slide12.JPG">
            <a:extLst>
              <a:ext uri="{FF2B5EF4-FFF2-40B4-BE49-F238E27FC236}">
                <a16:creationId xmlns:a16="http://schemas.microsoft.com/office/drawing/2014/main" id="{5FCAB040-95B2-4B67-AFDD-CDED2D2E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1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42B5-0F48-476C-A46F-E3B84FBA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A49CD-B11E-4DEA-8ADB-724EF937A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www.thinkib.net/files/tib-galleries/6-205/slide13.JPG">
            <a:extLst>
              <a:ext uri="{FF2B5EF4-FFF2-40B4-BE49-F238E27FC236}">
                <a16:creationId xmlns:a16="http://schemas.microsoft.com/office/drawing/2014/main" id="{3EB1F13E-DBD2-439E-8BD3-80665CD7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3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8D44-3B66-4687-82DE-30D62131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5B41-AA59-4103-BC62-2B5EB99A9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thinkib.net/files/tib-galleries/6-205/slide2.JPG">
            <a:extLst>
              <a:ext uri="{FF2B5EF4-FFF2-40B4-BE49-F238E27FC236}">
                <a16:creationId xmlns:a16="http://schemas.microsoft.com/office/drawing/2014/main" id="{5B5BF47D-75C3-4F9D-A984-8A4B4CC5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3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79A6-679F-464E-B694-87AB18F4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2C51-05E9-4614-956A-8DD608917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www.thinkib.net/files/tib-galleries/6-205/slide3.JPG">
            <a:extLst>
              <a:ext uri="{FF2B5EF4-FFF2-40B4-BE49-F238E27FC236}">
                <a16:creationId xmlns:a16="http://schemas.microsoft.com/office/drawing/2014/main" id="{B8EB0821-DBD7-4A23-A198-D72646C6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4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1FEA-D0E5-4639-AFFD-7D3F8FD4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ww.thinkib.net/files/tib-galleries/6-205/slide4.JPG">
            <a:extLst>
              <a:ext uri="{FF2B5EF4-FFF2-40B4-BE49-F238E27FC236}">
                <a16:creationId xmlns:a16="http://schemas.microsoft.com/office/drawing/2014/main" id="{806BFD0F-0198-4D0B-B09C-57B041FB19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4" y="61271"/>
            <a:ext cx="11974146" cy="67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33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2473-8B90-4190-9CD7-2F54C8A5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CE474-412D-4177-AEF3-FF616193B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www.thinkib.net/files/tib-galleries/6-205/slide5.JPG">
            <a:extLst>
              <a:ext uri="{FF2B5EF4-FFF2-40B4-BE49-F238E27FC236}">
                <a16:creationId xmlns:a16="http://schemas.microsoft.com/office/drawing/2014/main" id="{F753DC85-F05E-4B64-8D97-6CBA48497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D0E2-6EF0-433F-A4EA-26C6CBE1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F292-9B54-480D-A95C-34FF872C6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www.thinkib.net/files/tib-galleries/6-205/slide6.JPG">
            <a:extLst>
              <a:ext uri="{FF2B5EF4-FFF2-40B4-BE49-F238E27FC236}">
                <a16:creationId xmlns:a16="http://schemas.microsoft.com/office/drawing/2014/main" id="{E1553AE8-C8F1-462A-BDC0-4B893AC52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B9E3-CE67-4102-B2FA-699D0238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E9DA-E1F3-4BD7-807E-1E74F3C8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www.thinkib.net/files/tib-galleries/6-205/slide7.JPG">
            <a:extLst>
              <a:ext uri="{FF2B5EF4-FFF2-40B4-BE49-F238E27FC236}">
                <a16:creationId xmlns:a16="http://schemas.microsoft.com/office/drawing/2014/main" id="{89EE412B-CE75-4040-859B-81F94FFD1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7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32C8-AC75-46AE-BE15-D28777FF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D01F-C01C-43B1-A55E-BD6F13D9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www.thinkib.net/files/tib-galleries/6-205/slide8.JPG">
            <a:extLst>
              <a:ext uri="{FF2B5EF4-FFF2-40B4-BE49-F238E27FC236}">
                <a16:creationId xmlns:a16="http://schemas.microsoft.com/office/drawing/2014/main" id="{4D5B9E9D-EE53-4D7F-85D2-35C194DE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4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7F20-8555-4BBE-BEE5-CFBF80B6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64BA-04DA-43AD-A8E3-2906112C0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www.thinkib.net/files/tib-galleries/6-205/slide9.JPG">
            <a:extLst>
              <a:ext uri="{FF2B5EF4-FFF2-40B4-BE49-F238E27FC236}">
                <a16:creationId xmlns:a16="http://schemas.microsoft.com/office/drawing/2014/main" id="{67936EA3-2016-459E-BBE6-70B8B211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9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Mcknight</dc:creator>
  <cp:lastModifiedBy>Victoria Mcknight</cp:lastModifiedBy>
  <cp:revision>6</cp:revision>
  <dcterms:created xsi:type="dcterms:W3CDTF">2018-03-20T05:03:29Z</dcterms:created>
  <dcterms:modified xsi:type="dcterms:W3CDTF">2018-04-18T02:42:34Z</dcterms:modified>
</cp:coreProperties>
</file>