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83" r:id="rId2"/>
    <p:sldId id="280" r:id="rId3"/>
    <p:sldId id="256" r:id="rId4"/>
    <p:sldId id="257" r:id="rId5"/>
    <p:sldId id="266" r:id="rId6"/>
    <p:sldId id="279" r:id="rId7"/>
    <p:sldId id="261" r:id="rId8"/>
    <p:sldId id="260" r:id="rId9"/>
    <p:sldId id="259" r:id="rId10"/>
    <p:sldId id="258" r:id="rId11"/>
    <p:sldId id="264" r:id="rId12"/>
    <p:sldId id="275" r:id="rId13"/>
    <p:sldId id="265" r:id="rId14"/>
    <p:sldId id="270" r:id="rId15"/>
    <p:sldId id="271" r:id="rId16"/>
    <p:sldId id="272" r:id="rId17"/>
    <p:sldId id="273" r:id="rId18"/>
    <p:sldId id="274" r:id="rId19"/>
    <p:sldId id="267" r:id="rId20"/>
    <p:sldId id="268" r:id="rId21"/>
    <p:sldId id="282" r:id="rId22"/>
    <p:sldId id="281" r:id="rId23"/>
    <p:sldId id="269" r:id="rId24"/>
    <p:sldId id="277" r:id="rId25"/>
    <p:sldId id="278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175" autoAdjust="0"/>
  </p:normalViewPr>
  <p:slideViewPr>
    <p:cSldViewPr>
      <p:cViewPr>
        <p:scale>
          <a:sx n="76" d="100"/>
          <a:sy n="76" d="100"/>
        </p:scale>
        <p:origin x="-119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91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76200" y="76200"/>
            <a:ext cx="8839200" cy="12192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6705600"/>
            <a:ext cx="9144000" cy="1524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EE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 rot="16200000">
            <a:off x="5638800" y="3352800"/>
            <a:ext cx="6858000" cy="152400"/>
          </a:xfrm>
          <a:prstGeom prst="rect">
            <a:avLst/>
          </a:prstGeom>
          <a:gradFill rotWithShape="1">
            <a:gsLst>
              <a:gs pos="0">
                <a:srgbClr val="00EE00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60325" y="6629400"/>
            <a:ext cx="249459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000" dirty="0"/>
              <a:t>http</a:t>
            </a:r>
            <a:r>
              <a:rPr lang="en-US" altLang="en-US" sz="1000" dirty="0" smtClean="0"/>
              <a:t>://www.classjump.com/v/vici</a:t>
            </a:r>
            <a:r>
              <a:rPr lang="en-US" altLang="en-US" sz="1000" baseline="0" dirty="0" smtClean="0"/>
              <a:t>mcknight</a:t>
            </a:r>
            <a:endParaRPr lang="en-US" altLang="en-US" sz="1000" dirty="0"/>
          </a:p>
        </p:txBody>
      </p:sp>
      <p:pic>
        <p:nvPicPr>
          <p:cNvPr id="9" name="Picture 10" descr="virtualschoolhu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883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5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371600" y="2130425"/>
            <a:ext cx="7086600" cy="1470025"/>
          </a:xfrm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45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4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" name="Rectangle 9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001000" y="6153150"/>
            <a:ext cx="914400" cy="476250"/>
          </a:xfrm>
        </p:spPr>
        <p:txBody>
          <a:bodyPr/>
          <a:lstStyle>
            <a:lvl1pPr>
              <a:defRPr/>
            </a:lvl1pPr>
          </a:lstStyle>
          <a:p>
            <a:fld id="{E34FD6D3-A62E-423C-A5D3-34E5C5DE20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870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4FD6D3-A62E-423C-A5D3-34E5C5DE20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558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6324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6324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4FD6D3-A62E-423C-A5D3-34E5C5DE20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317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4FD6D3-A62E-423C-A5D3-34E5C5DE20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518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4FD6D3-A62E-423C-A5D3-34E5C5DE20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861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4FD6D3-A62E-423C-A5D3-34E5C5DE20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028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4FD6D3-A62E-423C-A5D3-34E5C5DE20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431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4FD6D3-A62E-423C-A5D3-34E5C5DE20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469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4FD6D3-A62E-423C-A5D3-34E5C5DE20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7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4FD6D3-A62E-423C-A5D3-34E5C5DE20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322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4FD6D3-A62E-423C-A5D3-34E5C5DE20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787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91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152400"/>
            <a:ext cx="7391400" cy="1143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47800"/>
            <a:ext cx="82296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6705600"/>
            <a:ext cx="9144000" cy="1524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EE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 rot="-5400000">
            <a:off x="5638800" y="3352800"/>
            <a:ext cx="6858000" cy="152400"/>
          </a:xfrm>
          <a:prstGeom prst="rect">
            <a:avLst/>
          </a:prstGeom>
          <a:gradFill rotWithShape="1">
            <a:gsLst>
              <a:gs pos="0">
                <a:srgbClr val="00EE00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0325" y="6629400"/>
            <a:ext cx="252986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000" dirty="0"/>
              <a:t>http://</a:t>
            </a:r>
            <a:r>
              <a:rPr lang="en-US" altLang="en-US" sz="1000" dirty="0" smtClean="0"/>
              <a:t>www.classjump.com/v/vicimcknight</a:t>
            </a:r>
            <a:endParaRPr lang="en-US" altLang="en-US" sz="1000" dirty="0"/>
          </a:p>
        </p:txBody>
      </p:sp>
      <p:sp>
        <p:nvSpPr>
          <p:cNvPr id="10343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34FD6D3-A62E-423C-A5D3-34E5C5DE20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33" name="Picture 9" descr="eye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109855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A20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A2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A2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A2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A2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A2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A2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A2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A2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learn.genetics.utah.edu/units/basics/transcribe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learn.genetics.utah.edu/units/basics/transcribe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learn.genetics.utah.edu/content/molecules/transcribe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learn.genetics.utah.edu/content/begin/dna/firefly" TargetMode="External"/><Relationship Id="rId5" Type="http://schemas.openxmlformats.org/officeDocument/2006/relationships/image" Target="../media/image19.png"/><Relationship Id="rId4" Type="http://schemas.openxmlformats.org/officeDocument/2006/relationships/hyperlink" Target="http://learn.genetics.utah.edu/content/begin/dna/firefly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learn.genetics.utah.edu/units/basics/transcribe/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learn.genetics.utah.edu/units/basics/transcribe/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learn.genetics.utah.edu/units/basics/transcribe/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learn.genetics.utah.edu/units/basics/firefly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learn.genetics.utah.edu/content/molecules/firefly/" TargetMode="Externa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2.nl.edu/jste/proteins.htm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artstudios.com/A04A.swf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hyperlink" Target="http://www.youtube.com/watch?v=Thj6jq7mYkE" TargetMode="External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olaf.edu/people/giannini/flashanimat/molgenetics/transcription.swf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stolaf.edu/people/giannini/flashanimat/molgenetics/translation.swf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2133600"/>
            <a:ext cx="7086600" cy="1470025"/>
          </a:xfrm>
        </p:spPr>
        <p:txBody>
          <a:bodyPr/>
          <a:lstStyle/>
          <a:p>
            <a:pPr algn="ctr"/>
            <a:r>
              <a:rPr lang="en-US" dirty="0" smtClean="0"/>
              <a:t>Transcription and Translation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29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154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975" y="55984"/>
            <a:ext cx="8831425" cy="6167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9585" y="32563"/>
            <a:ext cx="4055815" cy="5996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14" y="-76200"/>
            <a:ext cx="89916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30581" y="2471403"/>
            <a:ext cx="3071949" cy="4186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52400"/>
            <a:ext cx="7010400" cy="541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44" name="Picture 4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1800" y="5105400"/>
            <a:ext cx="2159280" cy="14763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990600" y="6248400"/>
            <a:ext cx="6324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6" action="ppaction://hlinkfile"/>
              </a:rPr>
              <a:t>fire fly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55419"/>
            <a:ext cx="8915400" cy="6428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182" y="27710"/>
            <a:ext cx="9039292" cy="6474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8472"/>
            <a:ext cx="9020406" cy="6610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2133" y="56561"/>
            <a:ext cx="2798273" cy="3813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73" y="18473"/>
            <a:ext cx="8991600" cy="647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2133" y="56561"/>
            <a:ext cx="2798273" cy="3813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80" y="37708"/>
            <a:ext cx="899929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2133" y="56561"/>
            <a:ext cx="2798273" cy="3813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6200" y="1"/>
            <a:ext cx="907011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91600" cy="594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8351" y="457200"/>
            <a:ext cx="4998312" cy="3928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0" y="6304002"/>
            <a:ext cx="685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>
                <a:hlinkClick r:id="rId5"/>
              </a:rPr>
              <a:t>http://learn.genetics.utah.edu/content/molecules/firefly</a:t>
            </a:r>
            <a:r>
              <a:rPr lang="en-US" altLang="ja-JP" dirty="0" smtClean="0">
                <a:hlinkClick r:id="rId5"/>
              </a:rPr>
              <a:t>/</a:t>
            </a:r>
            <a:r>
              <a:rPr lang="en-US" altLang="ja-JP" dirty="0" smtClean="0"/>
              <a:t> </a:t>
            </a:r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655" y="73891"/>
            <a:ext cx="8920197" cy="629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15400" cy="6188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91600" cy="6136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421" y="3213463"/>
            <a:ext cx="4068694" cy="2860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52400"/>
            <a:ext cx="8991600" cy="6170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0854" y="808465"/>
            <a:ext cx="3890747" cy="271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099" name="Picture 3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52012" y="3829594"/>
            <a:ext cx="3048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92" y="36945"/>
            <a:ext cx="8984834" cy="6474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54" y="18854"/>
            <a:ext cx="8896546" cy="64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" y="36576"/>
            <a:ext cx="8973312" cy="6364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03732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0" y="36945"/>
            <a:ext cx="8887690" cy="5615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Rectangle 1"/>
          <p:cNvSpPr/>
          <p:nvPr/>
        </p:nvSpPr>
        <p:spPr>
          <a:xfrm>
            <a:off x="-42016" y="5657165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>
                <a:hlinkClick r:id="rId3"/>
              </a:rPr>
              <a:t>Transcription animation</a:t>
            </a:r>
            <a:endParaRPr lang="en-US" altLang="ja-JP" dirty="0" smtClean="0"/>
          </a:p>
          <a:p>
            <a:r>
              <a:rPr lang="en-US" altLang="ja-JP" dirty="0" smtClean="0">
                <a:hlinkClick r:id="rId4"/>
              </a:rPr>
              <a:t>Translation animation</a:t>
            </a:r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23263" cy="6474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95400"/>
            <a:ext cx="89916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985" y="1295400"/>
            <a:ext cx="8935615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" y="18288"/>
            <a:ext cx="8964168" cy="6611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lassjump bio">
  <a:themeElements>
    <a:clrScheme name="virtualschoolhub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irtualschoolhub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irtualschoolhub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rtualschoolhub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rtualschoolhub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rtualschoolhub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rtualschoolhub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rtualschoolhub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rtualschoolhub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rtualschoolhub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rtualschoolhub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rtualschoolhub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rtualschoolhub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rtualschoolhub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Classjump bio</Template>
  <TotalTime>6027</TotalTime>
  <Words>13</Words>
  <Application>Microsoft Office PowerPoint</Application>
  <PresentationFormat>On-screen Show (4:3)</PresentationFormat>
  <Paragraphs>5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Classjump bio</vt:lpstr>
      <vt:lpstr>Transcription and Translation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Bandung International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Victoria Mcknight</dc:creator>
  <cp:lastModifiedBy>Victoria Mcknight</cp:lastModifiedBy>
  <cp:revision>40</cp:revision>
  <dcterms:created xsi:type="dcterms:W3CDTF">2009-01-07T06:57:47Z</dcterms:created>
  <dcterms:modified xsi:type="dcterms:W3CDTF">2015-05-13T06:44:59Z</dcterms:modified>
</cp:coreProperties>
</file>