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56" r:id="rId3"/>
    <p:sldId id="258" r:id="rId4"/>
    <p:sldId id="259" r:id="rId5"/>
    <p:sldId id="260" r:id="rId6"/>
    <p:sldId id="273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bioknowledgy.weebly.com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76201" y="76201"/>
            <a:ext cx="8839200" cy="1219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2130426"/>
            <a:ext cx="7086600" cy="14700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0" y="6705601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EE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 rot="16200000">
            <a:off x="5638800" y="3352801"/>
            <a:ext cx="6858000" cy="152400"/>
          </a:xfrm>
          <a:prstGeom prst="rect">
            <a:avLst/>
          </a:prstGeom>
          <a:gradFill rotWithShape="1">
            <a:gsLst>
              <a:gs pos="0">
                <a:srgbClr val="00EE0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153150"/>
            <a:ext cx="914400" cy="476250"/>
          </a:xfrm>
        </p:spPr>
        <p:txBody>
          <a:bodyPr/>
          <a:lstStyle>
            <a:lvl1pPr>
              <a:defRPr/>
            </a:lvl1pPr>
          </a:lstStyle>
          <a:p>
            <a:fld id="{294B6047-6B10-46FB-8102-2CC717A16F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2170" name="Picture 10" descr="virtualschoolh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76201"/>
            <a:ext cx="8839200" cy="1219200"/>
          </a:xfrm>
          <a:prstGeom prst="rect">
            <a:avLst/>
          </a:prstGeom>
          <a:noFill/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0326" y="6629401"/>
            <a:ext cx="2719012" cy="24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spAutoFit/>
          </a:bodyPr>
          <a:lstStyle/>
          <a:p>
            <a:r>
              <a:rPr lang="en-US" sz="1000" b="1" i="1" dirty="0">
                <a:solidFill>
                  <a:srgbClr val="009900"/>
                </a:solidFill>
              </a:rPr>
              <a:t>http://</a:t>
            </a:r>
            <a:r>
              <a:rPr lang="en-US" sz="1000" b="1" i="1" dirty="0" smtClean="0">
                <a:solidFill>
                  <a:srgbClr val="009900"/>
                </a:solidFill>
              </a:rPr>
              <a:t>www.classjump.com/v/vicimcknight</a:t>
            </a:r>
            <a:endParaRPr lang="en-US" sz="1000" b="1" i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4B6047-6B10-46FB-8102-2CC717A16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4B6047-6B10-46FB-8102-2CC717A16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1"/>
            <a:ext cx="20574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52401"/>
            <a:ext cx="60198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4B6047-6B10-46FB-8102-2CC717A16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1676400"/>
            <a:ext cx="8744301" cy="122872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9387" y="5778101"/>
            <a:ext cx="3498035" cy="90024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By </a:t>
            </a:r>
            <a:r>
              <a:rPr lang="en-US" dirty="0"/>
              <a:t>Chris Paine</a:t>
            </a:r>
          </a:p>
          <a:p>
            <a:pPr>
              <a:lnSpc>
                <a:spcPct val="150000"/>
              </a:lnSpc>
            </a:pP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bioknowledgy.weebly.com</a:t>
            </a:r>
            <a:r>
              <a:rPr lang="en-US" u="sng" dirty="0">
                <a:hlinkClick r:id="rId2"/>
              </a:rPr>
              <a:t>/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1775" y="3159125"/>
            <a:ext cx="8744300" cy="1889125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96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6" tIns="45716" rIns="91436" bIns="45716"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5" indent="0" algn="ctr">
              <a:buNone/>
              <a:defRPr/>
            </a:lvl3pPr>
            <a:lvl4pPr marL="1371533" indent="0" algn="ctr">
              <a:buNone/>
              <a:defRPr/>
            </a:lvl4pPr>
            <a:lvl5pPr marL="1828710" indent="0" algn="ctr">
              <a:buNone/>
              <a:defRPr/>
            </a:lvl5pPr>
            <a:lvl6pPr marL="2285888" indent="0" algn="ctr">
              <a:buNone/>
              <a:defRPr/>
            </a:lvl6pPr>
            <a:lvl7pPr marL="2743065" indent="0" algn="ctr">
              <a:buNone/>
              <a:defRPr/>
            </a:lvl7pPr>
            <a:lvl8pPr marL="3200240" indent="0" algn="ctr">
              <a:buNone/>
              <a:defRPr/>
            </a:lvl8pPr>
            <a:lvl9pPr marL="365741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36" tIns="45716" rIns="91436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lIns="91436" tIns="45716" rIns="91436" bIns="45716"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5" indent="0">
              <a:buNone/>
              <a:defRPr sz="1600"/>
            </a:lvl3pPr>
            <a:lvl4pPr marL="1371533" indent="0">
              <a:buNone/>
              <a:defRPr sz="1400"/>
            </a:lvl4pPr>
            <a:lvl5pPr marL="1828710" indent="0">
              <a:buNone/>
              <a:defRPr sz="1400"/>
            </a:lvl5pPr>
            <a:lvl6pPr marL="2285888" indent="0">
              <a:buNone/>
              <a:defRPr sz="1400"/>
            </a:lvl6pPr>
            <a:lvl7pPr marL="2743065" indent="0">
              <a:buNone/>
              <a:defRPr sz="1400"/>
            </a:lvl7pPr>
            <a:lvl8pPr marL="3200240" indent="0">
              <a:buNone/>
              <a:defRPr sz="1400"/>
            </a:lvl8pPr>
            <a:lvl9pPr marL="365741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436" tIns="45716" rIns="91436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  <a:prstGeom prst="rect">
            <a:avLst/>
          </a:prstGeom>
        </p:spPr>
        <p:txBody>
          <a:bodyPr lIns="91436" tIns="45716" rIns="91436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6" tIns="45716" rIns="91436" bIns="45716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6" tIns="45716" rIns="91436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</p:spPr>
        <p:txBody>
          <a:bodyPr lIns="91436" tIns="45716" rIns="91436" bIns="45716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8" indent="0">
              <a:buNone/>
              <a:defRPr sz="1600" b="1"/>
            </a:lvl6pPr>
            <a:lvl7pPr marL="2743065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 lIns="91436" tIns="45716" rIns="91436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4B6047-6B10-46FB-8102-2CC717A16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36" tIns="45716" rIns="91436" bIns="4571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  <a:prstGeom prst="rect">
            <a:avLst/>
          </a:prstGeom>
        </p:spPr>
        <p:txBody>
          <a:bodyPr lIns="91436" tIns="45716" rIns="91436" bIns="45716"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6" tIns="45716" rIns="91436" bIns="45716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3" indent="0">
              <a:buNone/>
              <a:defRPr sz="2000"/>
            </a:lvl4pPr>
            <a:lvl5pPr marL="1828710" indent="0">
              <a:buNone/>
              <a:defRPr sz="2000"/>
            </a:lvl5pPr>
            <a:lvl6pPr marL="2285888" indent="0">
              <a:buNone/>
              <a:defRPr sz="2000"/>
            </a:lvl6pPr>
            <a:lvl7pPr marL="2743065" indent="0">
              <a:buNone/>
              <a:defRPr sz="2000"/>
            </a:lvl7pPr>
            <a:lvl8pPr marL="3200240" indent="0">
              <a:buNone/>
              <a:defRPr sz="2000"/>
            </a:lvl8pPr>
            <a:lvl9pPr marL="3657416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36" tIns="45716" rIns="91436" bIns="45716"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3" indent="0">
              <a:buNone/>
              <a:defRPr sz="900"/>
            </a:lvl4pPr>
            <a:lvl5pPr marL="1828710" indent="0">
              <a:buNone/>
              <a:defRPr sz="900"/>
            </a:lvl5pPr>
            <a:lvl6pPr marL="2285888" indent="0">
              <a:buNone/>
              <a:defRPr sz="900"/>
            </a:lvl6pPr>
            <a:lvl7pPr marL="2743065" indent="0">
              <a:buNone/>
              <a:defRPr sz="900"/>
            </a:lvl7pPr>
            <a:lvl8pPr marL="3200240" indent="0">
              <a:buNone/>
              <a:defRPr sz="900"/>
            </a:lvl8pPr>
            <a:lvl9pPr marL="36574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91436" tIns="45716" rIns="91436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0"/>
            <a:ext cx="6362700" cy="6126163"/>
          </a:xfrm>
          <a:prstGeom prst="rect">
            <a:avLst/>
          </a:prstGeom>
        </p:spPr>
        <p:txBody>
          <a:bodyPr vert="eaVert" lIns="91436" tIns="45716" rIns="91436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76201" y="76201"/>
            <a:ext cx="8839200" cy="1219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2130426"/>
            <a:ext cx="7086600" cy="14700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0" y="6705601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EE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 rot="16200000">
            <a:off x="5638800" y="3352801"/>
            <a:ext cx="6858000" cy="152400"/>
          </a:xfrm>
          <a:prstGeom prst="rect">
            <a:avLst/>
          </a:prstGeom>
          <a:gradFill rotWithShape="1">
            <a:gsLst>
              <a:gs pos="0">
                <a:srgbClr val="00EE0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60326" y="6629401"/>
            <a:ext cx="218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spAutoFit/>
          </a:bodyPr>
          <a:lstStyle/>
          <a:p>
            <a:r>
              <a:rPr lang="en-US" sz="1000" b="1" i="1">
                <a:solidFill>
                  <a:srgbClr val="009900"/>
                </a:solidFill>
              </a:rPr>
              <a:t>http://www.virtualschoolhub.com</a:t>
            </a:r>
          </a:p>
        </p:txBody>
      </p:sp>
      <p:sp>
        <p:nvSpPr>
          <p:cNvPr id="9216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153150"/>
            <a:ext cx="914400" cy="476250"/>
          </a:xfrm>
        </p:spPr>
        <p:txBody>
          <a:bodyPr/>
          <a:lstStyle>
            <a:lvl1pPr>
              <a:defRPr/>
            </a:lvl1pPr>
          </a:lstStyle>
          <a:p>
            <a:fld id="{294B6047-6B10-46FB-8102-2CC717A16F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2170" name="Picture 10" descr="virtualschoolh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76201"/>
            <a:ext cx="883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4B6047-6B10-46FB-8102-2CC717A16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447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4B6047-6B10-46FB-8102-2CC717A16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4B6047-6B10-46FB-8102-2CC717A16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4B6047-6B10-46FB-8102-2CC717A16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4B6047-6B10-46FB-8102-2CC717A16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4B6047-6B10-46FB-8102-2CC717A16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52400"/>
            <a:ext cx="73914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6705601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EE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 rot="16200000">
            <a:off x="5638800" y="3352801"/>
            <a:ext cx="6858000" cy="152400"/>
          </a:xfrm>
          <a:prstGeom prst="rect">
            <a:avLst/>
          </a:prstGeom>
          <a:gradFill rotWithShape="1">
            <a:gsLst>
              <a:gs pos="0">
                <a:srgbClr val="00EE0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60326" y="6629401"/>
            <a:ext cx="2719012" cy="24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spAutoFit/>
          </a:bodyPr>
          <a:lstStyle/>
          <a:p>
            <a:r>
              <a:rPr lang="en-US" sz="1000" b="1" i="1" dirty="0">
                <a:solidFill>
                  <a:srgbClr val="009900"/>
                </a:solidFill>
              </a:rPr>
              <a:t>http://</a:t>
            </a:r>
            <a:r>
              <a:rPr lang="en-US" sz="1000" b="1" i="1" dirty="0" smtClean="0">
                <a:solidFill>
                  <a:srgbClr val="009900"/>
                </a:solidFill>
              </a:rPr>
              <a:t>www.classjump.com/v/vicimcknight</a:t>
            </a:r>
            <a:endParaRPr lang="en-US" sz="1000" b="1" i="1" dirty="0">
              <a:solidFill>
                <a:srgbClr val="009900"/>
              </a:solidFill>
            </a:endParaRPr>
          </a:p>
        </p:txBody>
      </p:sp>
      <p:sp>
        <p:nvSpPr>
          <p:cNvPr id="91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4B6047-6B10-46FB-8102-2CC717A16F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1145" name="Picture 9" descr="ey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1" y="76201"/>
            <a:ext cx="1098550" cy="1219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196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391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587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782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896" indent="-342896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988" indent="-228597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184" indent="-228597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379" indent="-22859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575" indent="-22859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770" indent="-22859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8966" indent="-22859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161" indent="-228597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4750" y="0"/>
            <a:ext cx="79692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7" rIns="91437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7" rIns="91437" bIns="4571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Comic Sans MS" pitchFamily="66" charset="0"/>
              </a:defRPr>
            </a:lvl1pPr>
          </a:lstStyle>
          <a:p>
            <a:endParaRPr lang="en-US"/>
          </a:p>
        </p:txBody>
      </p:sp>
      <p:pic>
        <p:nvPicPr>
          <p:cNvPr id="90116" name="Picture 4" descr="ey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3" y="76203"/>
            <a:ext cx="1098550" cy="1219200"/>
          </a:xfrm>
          <a:prstGeom prst="rect">
            <a:avLst/>
          </a:prstGeom>
          <a:noFill/>
        </p:spPr>
      </p:pic>
      <p:sp>
        <p:nvSpPr>
          <p:cNvPr id="90117" name="Rectangle 5"/>
          <p:cNvSpPr>
            <a:spLocks noChangeArrowheads="1"/>
          </p:cNvSpPr>
          <p:nvPr/>
        </p:nvSpPr>
        <p:spPr bwMode="auto">
          <a:xfrm rot="16200000">
            <a:off x="5675313" y="3379788"/>
            <a:ext cx="6858000" cy="152400"/>
          </a:xfrm>
          <a:prstGeom prst="rect">
            <a:avLst/>
          </a:prstGeom>
          <a:gradFill rotWithShape="1">
            <a:gsLst>
              <a:gs pos="0">
                <a:srgbClr val="00EE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endParaRPr lang="en-US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828803" y="6705600"/>
            <a:ext cx="7199313" cy="17938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00EE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endParaRPr lang="en-US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0" y="6669091"/>
            <a:ext cx="21844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37" tIns="45717" rIns="91437" bIns="45717">
            <a:spAutoFit/>
          </a:bodyPr>
          <a:lstStyle/>
          <a:p>
            <a:pPr algn="ctr"/>
            <a:r>
              <a:rPr lang="en-US" sz="1000" b="1" i="1">
                <a:solidFill>
                  <a:srgbClr val="009900"/>
                </a:solidFill>
              </a:rPr>
              <a:t>http://www.virtualschoolhub.com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187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373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56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746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889" indent="-342889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28" indent="-285741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966" indent="-22859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152" indent="-22859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339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525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711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897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083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4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zl6M1YlU3w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NMsNHqxszc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sVgi8hoFFc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1sDOJM65Bc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highered.mcgraw-hill.com/sites/0072495855/student_view0/chapter26/animation__organs_of_digestion.html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17495" t="5863" r="9683"/>
          <a:stretch/>
        </p:blipFill>
        <p:spPr bwMode="auto">
          <a:xfrm>
            <a:off x="2714255" y="1676400"/>
            <a:ext cx="3153145" cy="295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627" y="4724400"/>
            <a:ext cx="7772400" cy="1470025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Calibri" pitchFamily="34" charset="0"/>
              </a:rPr>
              <a:t>Digestion</a:t>
            </a:r>
            <a:endParaRPr kumimoji="1" lang="ja-JP" altLang="en-US" sz="4000" dirty="0">
              <a:latin typeface="Calibri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/>
          <a:lstStyle/>
          <a:p>
            <a:r>
              <a:rPr lang="en-US" sz="1100" i="1" dirty="0" smtClean="0"/>
              <a:t>Adapted from Stephen Taylor </a:t>
            </a:r>
            <a:r>
              <a:rPr lang="en-US" sz="1100" i="1" dirty="0" err="1" smtClean="0"/>
              <a:t>i</a:t>
            </a:r>
            <a:r>
              <a:rPr lang="en-US" sz="1100" i="1" dirty="0"/>
              <a:t>-</a:t>
            </a:r>
            <a:r>
              <a:rPr lang="en-US" sz="1100" i="1" dirty="0" smtClean="0"/>
              <a:t>Biology</a:t>
            </a:r>
            <a:endParaRPr lang="th-TH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864"/>
            <a:ext cx="9008308" cy="665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52400"/>
            <a:ext cx="3497733" cy="282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" y="64008"/>
            <a:ext cx="8994865" cy="633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5544" y="255462"/>
            <a:ext cx="3500628" cy="27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" y="54865"/>
            <a:ext cx="8970263" cy="646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1092" y="349569"/>
            <a:ext cx="3804707" cy="30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44" y="55859"/>
            <a:ext cx="8981895" cy="646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81000"/>
            <a:ext cx="3810000" cy="300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389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63" y="1371600"/>
            <a:ext cx="887383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 uses enzymes!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8991600" cy="533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substrate and products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2400"/>
            <a:ext cx="6096000" cy="613063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624840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hlinkClick r:id="rId2"/>
              </a:rPr>
              <a:t>http://</a:t>
            </a:r>
            <a:r>
              <a:rPr lang="en-US" altLang="ja-JP" sz="1200" dirty="0" err="1">
                <a:hlinkClick r:id="rId2"/>
              </a:rPr>
              <a:t>highered.mcgraw-hill.com</a:t>
            </a:r>
            <a:r>
              <a:rPr lang="en-US" altLang="ja-JP" sz="1200" dirty="0">
                <a:hlinkClick r:id="rId2"/>
              </a:rPr>
              <a:t>/sites/0072495855/student_view0/chapter26/animation__</a:t>
            </a:r>
            <a:r>
              <a:rPr lang="en-US" altLang="ja-JP" sz="1200" dirty="0" err="1">
                <a:hlinkClick r:id="rId2"/>
              </a:rPr>
              <a:t>organs_of_digestion.html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4094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7806"/>
            <a:ext cx="7772400" cy="593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5377"/>
            <a:ext cx="7696200" cy="604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4008"/>
            <a:ext cx="7620000" cy="646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13" y="55455"/>
            <a:ext cx="8963927" cy="641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jump">
  <a:themeElements>
    <a:clrScheme name="virtualschoolhu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rtualschoolhu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rtualschoolhu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school black">
  <a:themeElements>
    <a:clrScheme name="Vschool blac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school blac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school bla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chool blac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chool blac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chool blac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chool blac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chool blac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school blac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classjump</Template>
  <TotalTime>211</TotalTime>
  <Words>19</Words>
  <Application>Microsoft Office PowerPoint</Application>
  <PresentationFormat>On-screen Show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classjump</vt:lpstr>
      <vt:lpstr>Vschool black</vt:lpstr>
      <vt:lpstr>Digestion</vt:lpstr>
      <vt:lpstr>PowerPoint Presentation</vt:lpstr>
      <vt:lpstr>Digestion uses enzymes!</vt:lpstr>
      <vt:lpstr>Enzyme substrate and products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7.</dc:creator>
  <cp:lastModifiedBy>Victoria Mcknight</cp:lastModifiedBy>
  <cp:revision>28</cp:revision>
  <dcterms:created xsi:type="dcterms:W3CDTF">2008-12-09T14:44:25Z</dcterms:created>
  <dcterms:modified xsi:type="dcterms:W3CDTF">2015-09-01T05:23:12Z</dcterms:modified>
</cp:coreProperties>
</file>