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57" r:id="rId4"/>
    <p:sldId id="259" r:id="rId5"/>
    <p:sldId id="260" r:id="rId6"/>
    <p:sldId id="265" r:id="rId7"/>
    <p:sldId id="262" r:id="rId8"/>
    <p:sldId id="263" r:id="rId9"/>
    <p:sldId id="261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B8F0-D2D3-426A-AD27-0656FC38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D434-CDF6-4BA0-956F-B597AED00F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E9CF-8895-4717-B8FB-325B501E6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2401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54FC-73FA-4627-A203-EA0F39A744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3" indent="0" algn="ctr">
              <a:buNone/>
              <a:defRPr/>
            </a:lvl4pPr>
            <a:lvl5pPr marL="1828710" indent="0" algn="ctr">
              <a:buNone/>
              <a:defRPr/>
            </a:lvl5pPr>
            <a:lvl6pPr marL="2285888" indent="0" algn="ctr">
              <a:buNone/>
              <a:defRPr/>
            </a:lvl6pPr>
            <a:lvl7pPr marL="2743065" indent="0" algn="ctr">
              <a:buNone/>
              <a:defRPr/>
            </a:lvl7pPr>
            <a:lvl8pPr marL="3200240" indent="0" algn="ctr">
              <a:buNone/>
              <a:defRPr/>
            </a:lvl8pPr>
            <a:lvl9pPr marL="36574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3" indent="0">
              <a:buNone/>
              <a:defRPr sz="1400"/>
            </a:lvl4pPr>
            <a:lvl5pPr marL="1828710" indent="0">
              <a:buNone/>
              <a:defRPr sz="1400"/>
            </a:lvl5pPr>
            <a:lvl6pPr marL="2285888" indent="0">
              <a:buNone/>
              <a:defRPr sz="1400"/>
            </a:lvl6pPr>
            <a:lvl7pPr marL="2743065" indent="0">
              <a:buNone/>
              <a:defRPr sz="1400"/>
            </a:lvl7pPr>
            <a:lvl8pPr marL="3200240" indent="0">
              <a:buNone/>
              <a:defRPr sz="1400"/>
            </a:lvl8pPr>
            <a:lvl9pPr marL="36574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D6A2B-D27F-4761-8BEB-ADB64C3FB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0"/>
            <a:ext cx="6362700" cy="61261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0326" y="6629401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29F2-9909-44C1-AC18-F94CF0A048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77FD-BD47-4437-9FDD-B2A9C5B4C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132B-362C-42FC-A3A0-A867791F1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B38C-532A-4EAD-8231-36713047D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0191-F3B3-42C6-B1A3-7F79205730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4273-CCC9-4E40-8142-49A7EC1DE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D1C9-3D12-4D63-8A10-1888DA099A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1C29F2-9909-44C1-AC18-F94CF0A048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1145" name="Picture 9" descr="ey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1" y="76201"/>
            <a:ext cx="1098550" cy="1219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9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9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88" indent="-22859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84" indent="-22859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379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575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770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966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161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0"/>
            <a:ext cx="796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pic>
        <p:nvPicPr>
          <p:cNvPr id="90116" name="Picture 4" descr="ey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3" y="76203"/>
            <a:ext cx="1098550" cy="121920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 rot="16200000">
            <a:off x="5675313" y="3379788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28803" y="6705600"/>
            <a:ext cx="7199313" cy="1793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6669091"/>
            <a:ext cx="2184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7" tIns="45717" rIns="91437" bIns="45717">
            <a:spAutoFit/>
          </a:bodyPr>
          <a:lstStyle/>
          <a:p>
            <a:pPr algn="ctr"/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18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37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5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7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889" indent="-3428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66" indent="-2285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52" indent="-2285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39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youtube.com/watch?v=jsVgi8hoFFc" TargetMode="External"/><Relationship Id="rId7" Type="http://schemas.openxmlformats.org/officeDocument/2006/relationships/hyperlink" Target="http://www.huffingtonpost.com/2008/03/12/what-does-your-poo-say-ab_n_91223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hyperlink" Target="http://www.amazon.com/Whats-Your-Poo-Telling-You/dp/0811857824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495855/student_view0/chapter26/animation__organs_of_digestion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://animations.3d4medical.com/search-results_Villi.htm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utrition.jbpub.com/resources/animations.cfm?id=5&amp;debug=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://nutrition.jbpub.com/resources/animations.cfm?id=11&amp;debug=0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utrition.jbpub.com/resources/animations.cfm?id=2&amp;debug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hyperlink" Target="http://www.vivo.colostate.edu/hbooks/pathphys/digestion/smallgut/absorb_sugar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nutrition.jbpub.com/resources/animations.cfm?id=3&amp;debug=0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utrition.jbpub.com/resources/animations.cfm?id=4&amp;debug=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and absorption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154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92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3886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200400"/>
            <a:ext cx="34766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066800"/>
            <a:ext cx="4519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685800"/>
            <a:ext cx="3962400" cy="2133600"/>
          </a:xfrm>
          <a:prstGeom prst="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090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is absorption increased?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233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2" y="1562100"/>
            <a:ext cx="89138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110" y="2133600"/>
            <a:ext cx="43545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905000"/>
            <a:ext cx="37671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" y="2819400"/>
            <a:ext cx="45862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8862" y="3276600"/>
            <a:ext cx="40465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07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4040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620560"/>
            <a:ext cx="3036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962"/>
            <a:ext cx="6477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886200"/>
            <a:ext cx="3176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555"/>
            <a:ext cx="8915400" cy="672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33400"/>
            <a:ext cx="3937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jump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school black">
  <a:themeElements>
    <a:clrScheme name="Vschool 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school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school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classjump</Template>
  <TotalTime>270</TotalTime>
  <Words>9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classjump</vt:lpstr>
      <vt:lpstr>Vschool black</vt:lpstr>
      <vt:lpstr>Structure and absorption</vt:lpstr>
      <vt:lpstr>Structure</vt:lpstr>
      <vt:lpstr>How is absorption increased?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Victoria Mcknight</cp:lastModifiedBy>
  <cp:revision>28</cp:revision>
  <dcterms:created xsi:type="dcterms:W3CDTF">2008-03-15T08:13:03Z</dcterms:created>
  <dcterms:modified xsi:type="dcterms:W3CDTF">2016-08-09T03:04:51Z</dcterms:modified>
</cp:coreProperties>
</file>